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81" r:id="rId6"/>
    <p:sldId id="287" r:id="rId7"/>
    <p:sldId id="259" r:id="rId8"/>
    <p:sldId id="288" r:id="rId9"/>
    <p:sldId id="304" r:id="rId10"/>
    <p:sldId id="305" r:id="rId11"/>
    <p:sldId id="307" r:id="rId12"/>
    <p:sldId id="308" r:id="rId13"/>
    <p:sldId id="310" r:id="rId14"/>
    <p:sldId id="313" r:id="rId15"/>
    <p:sldId id="306" r:id="rId16"/>
    <p:sldId id="309" r:id="rId17"/>
    <p:sldId id="311" r:id="rId18"/>
    <p:sldId id="312" r:id="rId19"/>
    <p:sldId id="314" r:id="rId20"/>
    <p:sldId id="315" r:id="rId21"/>
    <p:sldId id="316" r:id="rId22"/>
    <p:sldId id="317" r:id="rId23"/>
    <p:sldId id="302" r:id="rId24"/>
    <p:sldId id="30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C3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384" y="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ED371-3A63-45DE-B100-8DA30E8B4D0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B8B998A8-2321-44DA-8C04-A8D256F68764}">
      <dgm:prSet/>
      <dgm:spPr/>
      <dgm:t>
        <a:bodyPr/>
        <a:lstStyle/>
        <a:p>
          <a:r>
            <a:rPr lang="en-US" dirty="0">
              <a:solidFill>
                <a:schemeClr val="tx1"/>
              </a:solidFill>
              <a:latin typeface="Univers Condensed"/>
              <a:cs typeface="Arial"/>
            </a:rPr>
            <a:t>Data Acquisition</a:t>
          </a:r>
        </a:p>
      </dgm:t>
    </dgm:pt>
    <dgm:pt modelId="{600F0DBC-AA21-45D0-97FD-7F038C49B10A}" type="parTrans" cxnId="{048C2689-527B-42ED-9A96-679942235774}">
      <dgm:prSet/>
      <dgm:spPr/>
      <dgm:t>
        <a:bodyPr/>
        <a:lstStyle/>
        <a:p>
          <a:endParaRPr lang="en-US"/>
        </a:p>
      </dgm:t>
    </dgm:pt>
    <dgm:pt modelId="{F985309B-DF92-4641-A857-92A24C40BA39}" type="sibTrans" cxnId="{048C2689-527B-42ED-9A96-679942235774}">
      <dgm:prSet/>
      <dgm:spPr/>
      <dgm:t>
        <a:bodyPr/>
        <a:lstStyle/>
        <a:p>
          <a:endParaRPr lang="en-US"/>
        </a:p>
      </dgm:t>
    </dgm:pt>
    <dgm:pt modelId="{4ECE37BF-E3B6-48C9-9FC5-454BCBFD94D1}">
      <dgm:prSet/>
      <dgm:spPr/>
      <dgm:t>
        <a:bodyPr/>
        <a:lstStyle/>
        <a:p>
          <a:r>
            <a:rPr lang="en-US" dirty="0">
              <a:solidFill>
                <a:schemeClr val="tx1"/>
              </a:solidFill>
              <a:latin typeface="Univers Condensed"/>
              <a:cs typeface="Arial"/>
            </a:rPr>
            <a:t>Conclusion</a:t>
          </a:r>
        </a:p>
      </dgm:t>
    </dgm:pt>
    <dgm:pt modelId="{18C1B1B5-C375-4F38-9F56-450B80617419}" type="parTrans" cxnId="{9FB99E2A-A6FF-4C3B-933A-60F6002669B7}">
      <dgm:prSet/>
      <dgm:spPr/>
      <dgm:t>
        <a:bodyPr/>
        <a:lstStyle/>
        <a:p>
          <a:endParaRPr lang="en-US"/>
        </a:p>
      </dgm:t>
    </dgm:pt>
    <dgm:pt modelId="{5B49A064-FF5A-4CA5-B903-543EC23FEBDA}" type="sibTrans" cxnId="{9FB99E2A-A6FF-4C3B-933A-60F6002669B7}">
      <dgm:prSet/>
      <dgm:spPr/>
      <dgm:t>
        <a:bodyPr/>
        <a:lstStyle/>
        <a:p>
          <a:endParaRPr lang="en-US"/>
        </a:p>
      </dgm:t>
    </dgm:pt>
    <dgm:pt modelId="{6FFBA38F-4EAA-4110-A297-D125295273F6}">
      <dgm:prSet phldr="0"/>
      <dgm:spPr/>
      <dgm:t>
        <a:bodyPr/>
        <a:lstStyle/>
        <a:p>
          <a:pPr rtl="0"/>
          <a:r>
            <a:rPr lang="en-US" dirty="0">
              <a:solidFill>
                <a:schemeClr val="tx1"/>
              </a:solidFill>
              <a:latin typeface="Univers Condensed"/>
              <a:cs typeface="Arial"/>
            </a:rPr>
            <a:t>Introduction</a:t>
          </a:r>
        </a:p>
      </dgm:t>
    </dgm:pt>
    <dgm:pt modelId="{819CDE13-9B8B-415C-9519-A75E30B46054}" type="parTrans" cxnId="{511D94A1-1EA7-43FE-BDBB-DCD7750EE0A7}">
      <dgm:prSet/>
      <dgm:spPr/>
    </dgm:pt>
    <dgm:pt modelId="{3C136EB3-CACB-4CEA-BF29-900BFCE6CFA8}" type="sibTrans" cxnId="{511D94A1-1EA7-43FE-BDBB-DCD7750EE0A7}">
      <dgm:prSet/>
      <dgm:spPr/>
    </dgm:pt>
    <dgm:pt modelId="{11272EEB-B4D1-4752-A6A2-DF691ECAE713}">
      <dgm:prSet phldr="0"/>
      <dgm:spPr/>
      <dgm:t>
        <a:bodyPr/>
        <a:lstStyle/>
        <a:p>
          <a:r>
            <a:rPr lang="en-US" dirty="0">
              <a:solidFill>
                <a:schemeClr val="tx1"/>
              </a:solidFill>
              <a:latin typeface="Univers Condensed"/>
              <a:cs typeface="Arial"/>
            </a:rPr>
            <a:t>EDA and Analysis</a:t>
          </a:r>
        </a:p>
      </dgm:t>
    </dgm:pt>
    <dgm:pt modelId="{5EC01954-41B7-48E2-B946-F13F8C577880}" type="parTrans" cxnId="{EB376989-FEF2-4239-A9D2-CE586068A3E2}">
      <dgm:prSet/>
      <dgm:spPr/>
    </dgm:pt>
    <dgm:pt modelId="{2B2ADD83-246B-42AF-A31B-0081478EAD87}" type="sibTrans" cxnId="{EB376989-FEF2-4239-A9D2-CE586068A3E2}">
      <dgm:prSet/>
      <dgm:spPr/>
    </dgm:pt>
    <dgm:pt modelId="{A9B8950D-F3EA-4EA5-99A5-3429F9E50DB8}">
      <dgm:prSet phldr="0"/>
      <dgm:spPr/>
      <dgm:t>
        <a:bodyPr/>
        <a:lstStyle/>
        <a:p>
          <a:pPr rtl="0"/>
          <a:r>
            <a:rPr lang="en-US" dirty="0">
              <a:solidFill>
                <a:schemeClr val="tx1"/>
              </a:solidFill>
              <a:latin typeface="Univers Condensed"/>
              <a:cs typeface="Arial"/>
            </a:rPr>
            <a:t>Data Jargon</a:t>
          </a:r>
        </a:p>
      </dgm:t>
    </dgm:pt>
    <dgm:pt modelId="{D18DBAC7-BF56-42DF-B8C2-2E6633C0AED2}" type="parTrans" cxnId="{D400A481-18E1-42EB-850F-650341C6E427}">
      <dgm:prSet/>
      <dgm:spPr/>
    </dgm:pt>
    <dgm:pt modelId="{F295D503-E3E2-49AC-A04C-0872DC5C49EC}" type="sibTrans" cxnId="{D400A481-18E1-42EB-850F-650341C6E427}">
      <dgm:prSet/>
      <dgm:spPr/>
    </dgm:pt>
    <dgm:pt modelId="{F4F69CF4-467D-4835-BA30-06049B1EBACC}">
      <dgm:prSet phldr="0"/>
      <dgm:spPr/>
      <dgm:t>
        <a:bodyPr/>
        <a:lstStyle/>
        <a:p>
          <a:pPr rtl="0"/>
          <a:r>
            <a:rPr lang="en-US" dirty="0">
              <a:solidFill>
                <a:schemeClr val="tx1"/>
              </a:solidFill>
              <a:latin typeface="Univers Condensed"/>
              <a:ea typeface="Calibri"/>
              <a:cs typeface="Calibri"/>
            </a:rPr>
            <a:t>Feature Engineering</a:t>
          </a:r>
        </a:p>
      </dgm:t>
    </dgm:pt>
    <dgm:pt modelId="{A3562E80-D02E-4CB5-B323-7C6281C14DEF}" type="parTrans" cxnId="{E227A00A-92E9-4107-89A7-8B1ED1005151}">
      <dgm:prSet/>
      <dgm:spPr/>
    </dgm:pt>
    <dgm:pt modelId="{CC84AB8D-2874-4706-9304-C4E314515835}" type="sibTrans" cxnId="{E227A00A-92E9-4107-89A7-8B1ED1005151}">
      <dgm:prSet/>
      <dgm:spPr/>
    </dgm:pt>
    <dgm:pt modelId="{90FF38BD-0379-474B-A833-AF8A7769ED92}">
      <dgm:prSet phldr="0"/>
      <dgm:spPr/>
      <dgm:t>
        <a:bodyPr/>
        <a:lstStyle/>
        <a:p>
          <a:pPr rtl="0"/>
          <a:r>
            <a:rPr lang="en-US" dirty="0">
              <a:solidFill>
                <a:schemeClr val="tx1"/>
              </a:solidFill>
              <a:latin typeface="Univers Condensed"/>
              <a:ea typeface="Calibri"/>
              <a:cs typeface="Calibri"/>
            </a:rPr>
            <a:t>Research Analysis</a:t>
          </a:r>
        </a:p>
      </dgm:t>
    </dgm:pt>
    <dgm:pt modelId="{5A6A08D4-CBB8-491F-9A2A-AE34CC0061CF}" type="parTrans" cxnId="{9F6D3EA5-25D4-48D7-8354-42BFEFB965C8}">
      <dgm:prSet/>
      <dgm:spPr/>
    </dgm:pt>
    <dgm:pt modelId="{522F7287-014C-430B-8664-AB4F235E7BA0}" type="sibTrans" cxnId="{9F6D3EA5-25D4-48D7-8354-42BFEFB965C8}">
      <dgm:prSet/>
      <dgm:spPr/>
    </dgm:pt>
    <dgm:pt modelId="{58EEA304-C2B9-49A3-8795-803B2739FC5A}" type="pres">
      <dgm:prSet presAssocID="{AF2ED371-3A63-45DE-B100-8DA30E8B4D05}" presName="linear" presStyleCnt="0">
        <dgm:presLayoutVars>
          <dgm:animLvl val="lvl"/>
          <dgm:resizeHandles val="exact"/>
        </dgm:presLayoutVars>
      </dgm:prSet>
      <dgm:spPr/>
    </dgm:pt>
    <dgm:pt modelId="{F31C7A74-FCBD-4500-90C5-EE3F94A4D50F}" type="pres">
      <dgm:prSet presAssocID="{6FFBA38F-4EAA-4110-A297-D125295273F6}" presName="parentText" presStyleLbl="node1" presStyleIdx="0" presStyleCnt="7">
        <dgm:presLayoutVars>
          <dgm:chMax val="0"/>
          <dgm:bulletEnabled val="1"/>
        </dgm:presLayoutVars>
      </dgm:prSet>
      <dgm:spPr/>
    </dgm:pt>
    <dgm:pt modelId="{9B4C1E98-2B9C-4FEB-9A7D-80CDEA23F65C}" type="pres">
      <dgm:prSet presAssocID="{3C136EB3-CACB-4CEA-BF29-900BFCE6CFA8}" presName="spacer" presStyleCnt="0"/>
      <dgm:spPr/>
    </dgm:pt>
    <dgm:pt modelId="{97F73771-E757-46A8-88E6-85676F46E269}" type="pres">
      <dgm:prSet presAssocID="{B8B998A8-2321-44DA-8C04-A8D256F68764}" presName="parentText" presStyleLbl="node1" presStyleIdx="1" presStyleCnt="7">
        <dgm:presLayoutVars>
          <dgm:chMax val="0"/>
          <dgm:bulletEnabled val="1"/>
        </dgm:presLayoutVars>
      </dgm:prSet>
      <dgm:spPr/>
    </dgm:pt>
    <dgm:pt modelId="{2DDE1826-B8A6-4D1D-9A63-90C8555CAE03}" type="pres">
      <dgm:prSet presAssocID="{F985309B-DF92-4641-A857-92A24C40BA39}" presName="spacer" presStyleCnt="0"/>
      <dgm:spPr/>
    </dgm:pt>
    <dgm:pt modelId="{7D79D495-633F-4751-8010-409E74732E0D}" type="pres">
      <dgm:prSet presAssocID="{A9B8950D-F3EA-4EA5-99A5-3429F9E50DB8}" presName="parentText" presStyleLbl="node1" presStyleIdx="2" presStyleCnt="7">
        <dgm:presLayoutVars>
          <dgm:chMax val="0"/>
          <dgm:bulletEnabled val="1"/>
        </dgm:presLayoutVars>
      </dgm:prSet>
      <dgm:spPr/>
    </dgm:pt>
    <dgm:pt modelId="{7E3F32BA-C7AD-4E0A-A7BC-8575FB9A59B3}" type="pres">
      <dgm:prSet presAssocID="{F295D503-E3E2-49AC-A04C-0872DC5C49EC}" presName="spacer" presStyleCnt="0"/>
      <dgm:spPr/>
    </dgm:pt>
    <dgm:pt modelId="{032BA238-EAF1-40A1-A682-CBA68A97315C}" type="pres">
      <dgm:prSet presAssocID="{11272EEB-B4D1-4752-A6A2-DF691ECAE713}" presName="parentText" presStyleLbl="node1" presStyleIdx="3" presStyleCnt="7">
        <dgm:presLayoutVars>
          <dgm:chMax val="0"/>
          <dgm:bulletEnabled val="1"/>
        </dgm:presLayoutVars>
      </dgm:prSet>
      <dgm:spPr/>
    </dgm:pt>
    <dgm:pt modelId="{E63A9B11-BE51-4C72-BCF2-688B110C2CE8}" type="pres">
      <dgm:prSet presAssocID="{2B2ADD83-246B-42AF-A31B-0081478EAD87}" presName="spacer" presStyleCnt="0"/>
      <dgm:spPr/>
    </dgm:pt>
    <dgm:pt modelId="{CB9EBE2C-E6D8-4C5B-89FA-278D39401DA2}" type="pres">
      <dgm:prSet presAssocID="{F4F69CF4-467D-4835-BA30-06049B1EBACC}" presName="parentText" presStyleLbl="node1" presStyleIdx="4" presStyleCnt="7">
        <dgm:presLayoutVars>
          <dgm:chMax val="0"/>
          <dgm:bulletEnabled val="1"/>
        </dgm:presLayoutVars>
      </dgm:prSet>
      <dgm:spPr/>
    </dgm:pt>
    <dgm:pt modelId="{93CCA804-BDFA-4452-9A6B-D59881906340}" type="pres">
      <dgm:prSet presAssocID="{CC84AB8D-2874-4706-9304-C4E314515835}" presName="spacer" presStyleCnt="0"/>
      <dgm:spPr/>
    </dgm:pt>
    <dgm:pt modelId="{BEC329EB-E4D7-48A0-AB86-F338C4E75BBB}" type="pres">
      <dgm:prSet presAssocID="{90FF38BD-0379-474B-A833-AF8A7769ED92}" presName="parentText" presStyleLbl="node1" presStyleIdx="5" presStyleCnt="7">
        <dgm:presLayoutVars>
          <dgm:chMax val="0"/>
          <dgm:bulletEnabled val="1"/>
        </dgm:presLayoutVars>
      </dgm:prSet>
      <dgm:spPr/>
    </dgm:pt>
    <dgm:pt modelId="{29FB8DB8-E7F1-4313-AC74-D2DA767658C9}" type="pres">
      <dgm:prSet presAssocID="{522F7287-014C-430B-8664-AB4F235E7BA0}" presName="spacer" presStyleCnt="0"/>
      <dgm:spPr/>
    </dgm:pt>
    <dgm:pt modelId="{6AE25852-D1EF-425B-9F73-CB12E6756745}" type="pres">
      <dgm:prSet presAssocID="{4ECE37BF-E3B6-48C9-9FC5-454BCBFD94D1}" presName="parentText" presStyleLbl="node1" presStyleIdx="6" presStyleCnt="7">
        <dgm:presLayoutVars>
          <dgm:chMax val="0"/>
          <dgm:bulletEnabled val="1"/>
        </dgm:presLayoutVars>
      </dgm:prSet>
      <dgm:spPr/>
    </dgm:pt>
  </dgm:ptLst>
  <dgm:cxnLst>
    <dgm:cxn modelId="{E227A00A-92E9-4107-89A7-8B1ED1005151}" srcId="{AF2ED371-3A63-45DE-B100-8DA30E8B4D05}" destId="{F4F69CF4-467D-4835-BA30-06049B1EBACC}" srcOrd="4" destOrd="0" parTransId="{A3562E80-D02E-4CB5-B323-7C6281C14DEF}" sibTransId="{CC84AB8D-2874-4706-9304-C4E314515835}"/>
    <dgm:cxn modelId="{3DB71C2A-2525-4D03-9090-70EB34649AC6}" type="presOf" srcId="{4ECE37BF-E3B6-48C9-9FC5-454BCBFD94D1}" destId="{6AE25852-D1EF-425B-9F73-CB12E6756745}" srcOrd="0" destOrd="0" presId="urn:microsoft.com/office/officeart/2005/8/layout/vList2"/>
    <dgm:cxn modelId="{9FB99E2A-A6FF-4C3B-933A-60F6002669B7}" srcId="{AF2ED371-3A63-45DE-B100-8DA30E8B4D05}" destId="{4ECE37BF-E3B6-48C9-9FC5-454BCBFD94D1}" srcOrd="6" destOrd="0" parTransId="{18C1B1B5-C375-4F38-9F56-450B80617419}" sibTransId="{5B49A064-FF5A-4CA5-B903-543EC23FEBDA}"/>
    <dgm:cxn modelId="{45D4F244-7260-4243-8B22-BA5945A56D8C}" type="presOf" srcId="{B8B998A8-2321-44DA-8C04-A8D256F68764}" destId="{97F73771-E757-46A8-88E6-85676F46E269}" srcOrd="0" destOrd="0" presId="urn:microsoft.com/office/officeart/2005/8/layout/vList2"/>
    <dgm:cxn modelId="{008B9145-4ACD-49B3-81C8-4C632F52B9D8}" type="presOf" srcId="{AF2ED371-3A63-45DE-B100-8DA30E8B4D05}" destId="{58EEA304-C2B9-49A3-8795-803B2739FC5A}" srcOrd="0" destOrd="0" presId="urn:microsoft.com/office/officeart/2005/8/layout/vList2"/>
    <dgm:cxn modelId="{6CA04F46-A502-463D-A417-18EE49161208}" type="presOf" srcId="{6FFBA38F-4EAA-4110-A297-D125295273F6}" destId="{F31C7A74-FCBD-4500-90C5-EE3F94A4D50F}" srcOrd="0" destOrd="0" presId="urn:microsoft.com/office/officeart/2005/8/layout/vList2"/>
    <dgm:cxn modelId="{D400A481-18E1-42EB-850F-650341C6E427}" srcId="{AF2ED371-3A63-45DE-B100-8DA30E8B4D05}" destId="{A9B8950D-F3EA-4EA5-99A5-3429F9E50DB8}" srcOrd="2" destOrd="0" parTransId="{D18DBAC7-BF56-42DF-B8C2-2E6633C0AED2}" sibTransId="{F295D503-E3E2-49AC-A04C-0872DC5C49EC}"/>
    <dgm:cxn modelId="{F309E685-6A6F-4016-AA88-B89E61EC6379}" type="presOf" srcId="{11272EEB-B4D1-4752-A6A2-DF691ECAE713}" destId="{032BA238-EAF1-40A1-A682-CBA68A97315C}" srcOrd="0" destOrd="0" presId="urn:microsoft.com/office/officeart/2005/8/layout/vList2"/>
    <dgm:cxn modelId="{048C2689-527B-42ED-9A96-679942235774}" srcId="{AF2ED371-3A63-45DE-B100-8DA30E8B4D05}" destId="{B8B998A8-2321-44DA-8C04-A8D256F68764}" srcOrd="1" destOrd="0" parTransId="{600F0DBC-AA21-45D0-97FD-7F038C49B10A}" sibTransId="{F985309B-DF92-4641-A857-92A24C40BA39}"/>
    <dgm:cxn modelId="{EB376989-FEF2-4239-A9D2-CE586068A3E2}" srcId="{AF2ED371-3A63-45DE-B100-8DA30E8B4D05}" destId="{11272EEB-B4D1-4752-A6A2-DF691ECAE713}" srcOrd="3" destOrd="0" parTransId="{5EC01954-41B7-48E2-B946-F13F8C577880}" sibTransId="{2B2ADD83-246B-42AF-A31B-0081478EAD87}"/>
    <dgm:cxn modelId="{017BF98E-4338-4BFE-A748-3CFAD512B776}" type="presOf" srcId="{A9B8950D-F3EA-4EA5-99A5-3429F9E50DB8}" destId="{7D79D495-633F-4751-8010-409E74732E0D}" srcOrd="0" destOrd="0" presId="urn:microsoft.com/office/officeart/2005/8/layout/vList2"/>
    <dgm:cxn modelId="{511D94A1-1EA7-43FE-BDBB-DCD7750EE0A7}" srcId="{AF2ED371-3A63-45DE-B100-8DA30E8B4D05}" destId="{6FFBA38F-4EAA-4110-A297-D125295273F6}" srcOrd="0" destOrd="0" parTransId="{819CDE13-9B8B-415C-9519-A75E30B46054}" sibTransId="{3C136EB3-CACB-4CEA-BF29-900BFCE6CFA8}"/>
    <dgm:cxn modelId="{9F6D3EA5-25D4-48D7-8354-42BFEFB965C8}" srcId="{AF2ED371-3A63-45DE-B100-8DA30E8B4D05}" destId="{90FF38BD-0379-474B-A833-AF8A7769ED92}" srcOrd="5" destOrd="0" parTransId="{5A6A08D4-CBB8-491F-9A2A-AE34CC0061CF}" sibTransId="{522F7287-014C-430B-8664-AB4F235E7BA0}"/>
    <dgm:cxn modelId="{BFD404B4-B220-4E12-AB6D-0DF35CC84611}" type="presOf" srcId="{F4F69CF4-467D-4835-BA30-06049B1EBACC}" destId="{CB9EBE2C-E6D8-4C5B-89FA-278D39401DA2}" srcOrd="0" destOrd="0" presId="urn:microsoft.com/office/officeart/2005/8/layout/vList2"/>
    <dgm:cxn modelId="{95A657DD-2E38-4CFD-B903-B0973F908EEA}" type="presOf" srcId="{90FF38BD-0379-474B-A833-AF8A7769ED92}" destId="{BEC329EB-E4D7-48A0-AB86-F338C4E75BBB}" srcOrd="0" destOrd="0" presId="urn:microsoft.com/office/officeart/2005/8/layout/vList2"/>
    <dgm:cxn modelId="{6E51134E-7CCE-44B7-A0A0-33A97595EC4C}" type="presParOf" srcId="{58EEA304-C2B9-49A3-8795-803B2739FC5A}" destId="{F31C7A74-FCBD-4500-90C5-EE3F94A4D50F}" srcOrd="0" destOrd="0" presId="urn:microsoft.com/office/officeart/2005/8/layout/vList2"/>
    <dgm:cxn modelId="{6051FD08-5BB1-46E1-91CF-FB5A2F93D9AD}" type="presParOf" srcId="{58EEA304-C2B9-49A3-8795-803B2739FC5A}" destId="{9B4C1E98-2B9C-4FEB-9A7D-80CDEA23F65C}" srcOrd="1" destOrd="0" presId="urn:microsoft.com/office/officeart/2005/8/layout/vList2"/>
    <dgm:cxn modelId="{9F8DA5FF-6C66-4EDA-96A3-226577AF965E}" type="presParOf" srcId="{58EEA304-C2B9-49A3-8795-803B2739FC5A}" destId="{97F73771-E757-46A8-88E6-85676F46E269}" srcOrd="2" destOrd="0" presId="urn:microsoft.com/office/officeart/2005/8/layout/vList2"/>
    <dgm:cxn modelId="{D04BC00F-3E70-42A7-91FD-2F04FECE3448}" type="presParOf" srcId="{58EEA304-C2B9-49A3-8795-803B2739FC5A}" destId="{2DDE1826-B8A6-4D1D-9A63-90C8555CAE03}" srcOrd="3" destOrd="0" presId="urn:microsoft.com/office/officeart/2005/8/layout/vList2"/>
    <dgm:cxn modelId="{8FBBE2D1-DC24-4746-B19D-483AA7F57806}" type="presParOf" srcId="{58EEA304-C2B9-49A3-8795-803B2739FC5A}" destId="{7D79D495-633F-4751-8010-409E74732E0D}" srcOrd="4" destOrd="0" presId="urn:microsoft.com/office/officeart/2005/8/layout/vList2"/>
    <dgm:cxn modelId="{7A8A1CA2-81BA-4BB6-99E5-0C20E0AC7522}" type="presParOf" srcId="{58EEA304-C2B9-49A3-8795-803B2739FC5A}" destId="{7E3F32BA-C7AD-4E0A-A7BC-8575FB9A59B3}" srcOrd="5" destOrd="0" presId="urn:microsoft.com/office/officeart/2005/8/layout/vList2"/>
    <dgm:cxn modelId="{FE86A748-A4E5-4AE8-80F0-17BB57E8D84A}" type="presParOf" srcId="{58EEA304-C2B9-49A3-8795-803B2739FC5A}" destId="{032BA238-EAF1-40A1-A682-CBA68A97315C}" srcOrd="6" destOrd="0" presId="urn:microsoft.com/office/officeart/2005/8/layout/vList2"/>
    <dgm:cxn modelId="{8F4644A5-A6F4-4737-B63F-EA27CA07BBE0}" type="presParOf" srcId="{58EEA304-C2B9-49A3-8795-803B2739FC5A}" destId="{E63A9B11-BE51-4C72-BCF2-688B110C2CE8}" srcOrd="7" destOrd="0" presId="urn:microsoft.com/office/officeart/2005/8/layout/vList2"/>
    <dgm:cxn modelId="{FB66F0B8-39D9-42B8-B934-F779E9651D3F}" type="presParOf" srcId="{58EEA304-C2B9-49A3-8795-803B2739FC5A}" destId="{CB9EBE2C-E6D8-4C5B-89FA-278D39401DA2}" srcOrd="8" destOrd="0" presId="urn:microsoft.com/office/officeart/2005/8/layout/vList2"/>
    <dgm:cxn modelId="{9100FF4D-134E-4152-9F2A-2C30D55F7FBB}" type="presParOf" srcId="{58EEA304-C2B9-49A3-8795-803B2739FC5A}" destId="{93CCA804-BDFA-4452-9A6B-D59881906340}" srcOrd="9" destOrd="0" presId="urn:microsoft.com/office/officeart/2005/8/layout/vList2"/>
    <dgm:cxn modelId="{84422836-E2A6-40BC-8C79-D266F0406B1B}" type="presParOf" srcId="{58EEA304-C2B9-49A3-8795-803B2739FC5A}" destId="{BEC329EB-E4D7-48A0-AB86-F338C4E75BBB}" srcOrd="10" destOrd="0" presId="urn:microsoft.com/office/officeart/2005/8/layout/vList2"/>
    <dgm:cxn modelId="{9D1B488C-4E42-46BA-9120-8B3D153E14D1}" type="presParOf" srcId="{58EEA304-C2B9-49A3-8795-803B2739FC5A}" destId="{29FB8DB8-E7F1-4313-AC74-D2DA767658C9}" srcOrd="11" destOrd="0" presId="urn:microsoft.com/office/officeart/2005/8/layout/vList2"/>
    <dgm:cxn modelId="{A348A062-845A-4206-8466-41C27CB1260D}" type="presParOf" srcId="{58EEA304-C2B9-49A3-8795-803B2739FC5A}" destId="{6AE25852-D1EF-425B-9F73-CB12E6756745}"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C7A74-FCBD-4500-90C5-EE3F94A4D50F}">
      <dsp:nvSpPr>
        <dsp:cNvPr id="0" name=""/>
        <dsp:cNvSpPr/>
      </dsp:nvSpPr>
      <dsp:spPr>
        <a:xfrm>
          <a:off x="0" y="73259"/>
          <a:ext cx="5201121" cy="4914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latin typeface="Univers Condensed"/>
              <a:cs typeface="Arial"/>
            </a:rPr>
            <a:t>Introduction</a:t>
          </a:r>
        </a:p>
      </dsp:txBody>
      <dsp:txXfrm>
        <a:off x="23988" y="97247"/>
        <a:ext cx="5153145" cy="443424"/>
      </dsp:txXfrm>
    </dsp:sp>
    <dsp:sp modelId="{97F73771-E757-46A8-88E6-85676F46E269}">
      <dsp:nvSpPr>
        <dsp:cNvPr id="0" name=""/>
        <dsp:cNvSpPr/>
      </dsp:nvSpPr>
      <dsp:spPr>
        <a:xfrm>
          <a:off x="0" y="622259"/>
          <a:ext cx="5201121" cy="491400"/>
        </a:xfrm>
        <a:prstGeom prst="roundRect">
          <a:avLst/>
        </a:prstGeom>
        <a:gradFill rotWithShape="0">
          <a:gsLst>
            <a:gs pos="0">
              <a:schemeClr val="accent2">
                <a:hueOff val="-67869"/>
                <a:satOff val="-582"/>
                <a:lumOff val="-3856"/>
                <a:alphaOff val="0"/>
                <a:satMod val="103000"/>
                <a:lumMod val="102000"/>
                <a:tint val="94000"/>
              </a:schemeClr>
            </a:gs>
            <a:gs pos="50000">
              <a:schemeClr val="accent2">
                <a:hueOff val="-67869"/>
                <a:satOff val="-582"/>
                <a:lumOff val="-3856"/>
                <a:alphaOff val="0"/>
                <a:satMod val="110000"/>
                <a:lumMod val="100000"/>
                <a:shade val="100000"/>
              </a:schemeClr>
            </a:gs>
            <a:gs pos="100000">
              <a:schemeClr val="accent2">
                <a:hueOff val="-67869"/>
                <a:satOff val="-582"/>
                <a:lumOff val="-385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Univers Condensed"/>
              <a:cs typeface="Arial"/>
            </a:rPr>
            <a:t>Data Acquisition</a:t>
          </a:r>
        </a:p>
      </dsp:txBody>
      <dsp:txXfrm>
        <a:off x="23988" y="646247"/>
        <a:ext cx="5153145" cy="443424"/>
      </dsp:txXfrm>
    </dsp:sp>
    <dsp:sp modelId="{7D79D495-633F-4751-8010-409E74732E0D}">
      <dsp:nvSpPr>
        <dsp:cNvPr id="0" name=""/>
        <dsp:cNvSpPr/>
      </dsp:nvSpPr>
      <dsp:spPr>
        <a:xfrm>
          <a:off x="0" y="1171260"/>
          <a:ext cx="5201121" cy="491400"/>
        </a:xfrm>
        <a:prstGeom prst="roundRect">
          <a:avLst/>
        </a:prstGeom>
        <a:gradFill rotWithShape="0">
          <a:gsLst>
            <a:gs pos="0">
              <a:schemeClr val="accent2">
                <a:hueOff val="-135738"/>
                <a:satOff val="-1163"/>
                <a:lumOff val="-7712"/>
                <a:alphaOff val="0"/>
                <a:satMod val="103000"/>
                <a:lumMod val="102000"/>
                <a:tint val="94000"/>
              </a:schemeClr>
            </a:gs>
            <a:gs pos="50000">
              <a:schemeClr val="accent2">
                <a:hueOff val="-135738"/>
                <a:satOff val="-1163"/>
                <a:lumOff val="-7712"/>
                <a:alphaOff val="0"/>
                <a:satMod val="110000"/>
                <a:lumMod val="100000"/>
                <a:shade val="100000"/>
              </a:schemeClr>
            </a:gs>
            <a:gs pos="100000">
              <a:schemeClr val="accent2">
                <a:hueOff val="-135738"/>
                <a:satOff val="-1163"/>
                <a:lumOff val="-77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latin typeface="Univers Condensed"/>
              <a:cs typeface="Arial"/>
            </a:rPr>
            <a:t>Data Jargon</a:t>
          </a:r>
        </a:p>
      </dsp:txBody>
      <dsp:txXfrm>
        <a:off x="23988" y="1195248"/>
        <a:ext cx="5153145" cy="443424"/>
      </dsp:txXfrm>
    </dsp:sp>
    <dsp:sp modelId="{032BA238-EAF1-40A1-A682-CBA68A97315C}">
      <dsp:nvSpPr>
        <dsp:cNvPr id="0" name=""/>
        <dsp:cNvSpPr/>
      </dsp:nvSpPr>
      <dsp:spPr>
        <a:xfrm>
          <a:off x="0" y="1720260"/>
          <a:ext cx="5201121" cy="491400"/>
        </a:xfrm>
        <a:prstGeom prst="roundRect">
          <a:avLst/>
        </a:prstGeom>
        <a:gradFill rotWithShape="0">
          <a:gsLst>
            <a:gs pos="0">
              <a:schemeClr val="accent2">
                <a:hueOff val="-203606"/>
                <a:satOff val="-1745"/>
                <a:lumOff val="-11568"/>
                <a:alphaOff val="0"/>
                <a:satMod val="103000"/>
                <a:lumMod val="102000"/>
                <a:tint val="94000"/>
              </a:schemeClr>
            </a:gs>
            <a:gs pos="50000">
              <a:schemeClr val="accent2">
                <a:hueOff val="-203606"/>
                <a:satOff val="-1745"/>
                <a:lumOff val="-11568"/>
                <a:alphaOff val="0"/>
                <a:satMod val="110000"/>
                <a:lumMod val="100000"/>
                <a:shade val="100000"/>
              </a:schemeClr>
            </a:gs>
            <a:gs pos="100000">
              <a:schemeClr val="accent2">
                <a:hueOff val="-203606"/>
                <a:satOff val="-1745"/>
                <a:lumOff val="-115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Univers Condensed"/>
              <a:cs typeface="Arial"/>
            </a:rPr>
            <a:t>EDA and Analysis</a:t>
          </a:r>
        </a:p>
      </dsp:txBody>
      <dsp:txXfrm>
        <a:off x="23988" y="1744248"/>
        <a:ext cx="5153145" cy="443424"/>
      </dsp:txXfrm>
    </dsp:sp>
    <dsp:sp modelId="{CB9EBE2C-E6D8-4C5B-89FA-278D39401DA2}">
      <dsp:nvSpPr>
        <dsp:cNvPr id="0" name=""/>
        <dsp:cNvSpPr/>
      </dsp:nvSpPr>
      <dsp:spPr>
        <a:xfrm>
          <a:off x="0" y="2269260"/>
          <a:ext cx="5201121" cy="491400"/>
        </a:xfrm>
        <a:prstGeom prst="roundRect">
          <a:avLst/>
        </a:prstGeom>
        <a:gradFill rotWithShape="0">
          <a:gsLst>
            <a:gs pos="0">
              <a:schemeClr val="accent2">
                <a:hueOff val="-271475"/>
                <a:satOff val="-2327"/>
                <a:lumOff val="-15425"/>
                <a:alphaOff val="0"/>
                <a:satMod val="103000"/>
                <a:lumMod val="102000"/>
                <a:tint val="94000"/>
              </a:schemeClr>
            </a:gs>
            <a:gs pos="50000">
              <a:schemeClr val="accent2">
                <a:hueOff val="-271475"/>
                <a:satOff val="-2327"/>
                <a:lumOff val="-15425"/>
                <a:alphaOff val="0"/>
                <a:satMod val="110000"/>
                <a:lumMod val="100000"/>
                <a:shade val="100000"/>
              </a:schemeClr>
            </a:gs>
            <a:gs pos="100000">
              <a:schemeClr val="accent2">
                <a:hueOff val="-271475"/>
                <a:satOff val="-2327"/>
                <a:lumOff val="-1542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latin typeface="Univers Condensed"/>
              <a:ea typeface="Calibri"/>
              <a:cs typeface="Calibri"/>
            </a:rPr>
            <a:t>Feature Engineering</a:t>
          </a:r>
        </a:p>
      </dsp:txBody>
      <dsp:txXfrm>
        <a:off x="23988" y="2293248"/>
        <a:ext cx="5153145" cy="443424"/>
      </dsp:txXfrm>
    </dsp:sp>
    <dsp:sp modelId="{BEC329EB-E4D7-48A0-AB86-F338C4E75BBB}">
      <dsp:nvSpPr>
        <dsp:cNvPr id="0" name=""/>
        <dsp:cNvSpPr/>
      </dsp:nvSpPr>
      <dsp:spPr>
        <a:xfrm>
          <a:off x="0" y="2818260"/>
          <a:ext cx="5201121" cy="491400"/>
        </a:xfrm>
        <a:prstGeom prst="roundRect">
          <a:avLst/>
        </a:prstGeom>
        <a:gradFill rotWithShape="0">
          <a:gsLst>
            <a:gs pos="0">
              <a:schemeClr val="accent2">
                <a:hueOff val="-339344"/>
                <a:satOff val="-2908"/>
                <a:lumOff val="-19281"/>
                <a:alphaOff val="0"/>
                <a:satMod val="103000"/>
                <a:lumMod val="102000"/>
                <a:tint val="94000"/>
              </a:schemeClr>
            </a:gs>
            <a:gs pos="50000">
              <a:schemeClr val="accent2">
                <a:hueOff val="-339344"/>
                <a:satOff val="-2908"/>
                <a:lumOff val="-19281"/>
                <a:alphaOff val="0"/>
                <a:satMod val="110000"/>
                <a:lumMod val="100000"/>
                <a:shade val="100000"/>
              </a:schemeClr>
            </a:gs>
            <a:gs pos="100000">
              <a:schemeClr val="accent2">
                <a:hueOff val="-339344"/>
                <a:satOff val="-2908"/>
                <a:lumOff val="-192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latin typeface="Univers Condensed"/>
              <a:ea typeface="Calibri"/>
              <a:cs typeface="Calibri"/>
            </a:rPr>
            <a:t>Research Analysis</a:t>
          </a:r>
        </a:p>
      </dsp:txBody>
      <dsp:txXfrm>
        <a:off x="23988" y="2842248"/>
        <a:ext cx="5153145" cy="443424"/>
      </dsp:txXfrm>
    </dsp:sp>
    <dsp:sp modelId="{6AE25852-D1EF-425B-9F73-CB12E6756745}">
      <dsp:nvSpPr>
        <dsp:cNvPr id="0" name=""/>
        <dsp:cNvSpPr/>
      </dsp:nvSpPr>
      <dsp:spPr>
        <a:xfrm>
          <a:off x="0" y="3367260"/>
          <a:ext cx="5201121" cy="491400"/>
        </a:xfrm>
        <a:prstGeom prst="roundRect">
          <a:avLst/>
        </a:prstGeom>
        <a:gradFill rotWithShape="0">
          <a:gsLst>
            <a:gs pos="0">
              <a:schemeClr val="accent2">
                <a:hueOff val="-407213"/>
                <a:satOff val="-3490"/>
                <a:lumOff val="-23137"/>
                <a:alphaOff val="0"/>
                <a:satMod val="103000"/>
                <a:lumMod val="102000"/>
                <a:tint val="94000"/>
              </a:schemeClr>
            </a:gs>
            <a:gs pos="50000">
              <a:schemeClr val="accent2">
                <a:hueOff val="-407213"/>
                <a:satOff val="-3490"/>
                <a:lumOff val="-23137"/>
                <a:alphaOff val="0"/>
                <a:satMod val="110000"/>
                <a:lumMod val="100000"/>
                <a:shade val="100000"/>
              </a:schemeClr>
            </a:gs>
            <a:gs pos="100000">
              <a:schemeClr val="accent2">
                <a:hueOff val="-407213"/>
                <a:satOff val="-3490"/>
                <a:lumOff val="-231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latin typeface="Univers Condensed"/>
              <a:cs typeface="Arial"/>
            </a:rPr>
            <a:t>Conclusion</a:t>
          </a:r>
        </a:p>
      </dsp:txBody>
      <dsp:txXfrm>
        <a:off x="23988" y="3391248"/>
        <a:ext cx="5153145" cy="4434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5/7/2024</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4EE6E-C0DF-4EB1-8875-16F6BF599544}" type="slidenum">
              <a:rPr lang="en-US" smtClean="0"/>
              <a:t>2</a:t>
            </a:fld>
            <a:endParaRPr lang="en-US"/>
          </a:p>
        </p:txBody>
      </p:sp>
    </p:spTree>
    <p:extLst>
      <p:ext uri="{BB962C8B-B14F-4D97-AF65-F5344CB8AC3E}">
        <p14:creationId xmlns:p14="http://schemas.microsoft.com/office/powerpoint/2010/main" val="3789478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769C21-FF48-4BAC-88E9-1290DC654EBC}" type="slidenum">
              <a:rPr lang="en-US" smtClean="0"/>
              <a:t>3</a:t>
            </a:fld>
            <a:endParaRPr lang="en-US"/>
          </a:p>
        </p:txBody>
      </p:sp>
    </p:spTree>
    <p:extLst>
      <p:ext uri="{BB962C8B-B14F-4D97-AF65-F5344CB8AC3E}">
        <p14:creationId xmlns:p14="http://schemas.microsoft.com/office/powerpoint/2010/main" val="348665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4EE6E-C0DF-4EB1-8875-16F6BF599544}" type="slidenum">
              <a:rPr lang="en-US" smtClean="0"/>
              <a:t>4</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5961EFD6-34B6-4621-AFFD-CC7DD286577B}" type="slidenum">
              <a:rPr lang="en-US" smtClean="0"/>
              <a:t>5</a:t>
            </a:fld>
            <a:endParaRPr lang="en-US"/>
          </a:p>
        </p:txBody>
      </p:sp>
    </p:spTree>
    <p:extLst>
      <p:ext uri="{BB962C8B-B14F-4D97-AF65-F5344CB8AC3E}">
        <p14:creationId xmlns:p14="http://schemas.microsoft.com/office/powerpoint/2010/main" val="2405358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860736-8275-4107-A315-F10155774D8D}" type="slidenum">
              <a:rPr lang="en-US" smtClean="0"/>
              <a:t>20</a:t>
            </a:fld>
            <a:endParaRPr lang="en-US"/>
          </a:p>
        </p:txBody>
      </p:sp>
    </p:spTree>
    <p:extLst>
      <p:ext uri="{BB962C8B-B14F-4D97-AF65-F5344CB8AC3E}">
        <p14:creationId xmlns:p14="http://schemas.microsoft.com/office/powerpoint/2010/main" val="872794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24DCA5-A7A8-4689-8651-5E03C020EB30}" type="slidenum">
              <a:rPr lang="en-US" smtClean="0"/>
              <a:t>21</a:t>
            </a:fld>
            <a:endParaRPr lang="en-US"/>
          </a:p>
        </p:txBody>
      </p:sp>
    </p:spTree>
    <p:extLst>
      <p:ext uri="{BB962C8B-B14F-4D97-AF65-F5344CB8AC3E}">
        <p14:creationId xmlns:p14="http://schemas.microsoft.com/office/powerpoint/2010/main" val="4223029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endParaRPr lang="en-US" sz="400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endParaRPr lang="en-US"/>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2536"/>
            <a:ext cx="5094288" cy="530352"/>
          </a:xfrm>
          <a:prstGeom prst="rect">
            <a:avLst/>
          </a:prstGeom>
        </p:spPr>
        <p:txBody>
          <a:bodyPr/>
          <a:lstStyle>
            <a:lvl1pPr marL="0" indent="0">
              <a:buNone/>
              <a:defRPr b="1" baseline="0">
                <a:solidFill>
                  <a:schemeClr val="accent4"/>
                </a:solidFill>
              </a:defRPr>
            </a:lvl1pPr>
          </a:lstStyle>
          <a:p>
            <a:pPr lvl="0"/>
            <a:r>
              <a:rPr lang="en-US"/>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2536"/>
            <a:ext cx="5094288" cy="530352"/>
          </a:xfrm>
          <a:prstGeom prst="rect">
            <a:avLst/>
          </a:prstGeom>
        </p:spPr>
        <p:txBody>
          <a:bodyPr/>
          <a:lstStyle>
            <a:lvl1pPr marL="0" indent="0">
              <a:buNone/>
              <a:defRPr b="1" baseline="0">
                <a:solidFill>
                  <a:schemeClr val="accent4"/>
                </a:solidFill>
              </a:defRPr>
            </a:lvl1pPr>
          </a:lstStyle>
          <a:p>
            <a:pPr lvl="0"/>
            <a:r>
              <a:rPr lang="en-US"/>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2536"/>
            <a:ext cx="3390161" cy="526756"/>
          </a:xfrm>
          <a:prstGeom prst="rect">
            <a:avLst/>
          </a:prstGeom>
        </p:spPr>
        <p:txBody>
          <a:bodyPr/>
          <a:lstStyle>
            <a:lvl1pPr marL="0" indent="0">
              <a:buNone/>
              <a:defRPr b="1">
                <a:solidFill>
                  <a:schemeClr val="accent4"/>
                </a:solidFill>
              </a:defRPr>
            </a:lvl1pPr>
          </a:lstStyle>
          <a:p>
            <a:pPr lvl="0"/>
            <a:r>
              <a:rPr lang="en-US"/>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2536"/>
            <a:ext cx="3390161" cy="526756"/>
          </a:xfrm>
          <a:prstGeom prst="rect">
            <a:avLst/>
          </a:prstGeom>
        </p:spPr>
        <p:txBody>
          <a:bodyPr/>
          <a:lstStyle>
            <a:lvl1pPr marL="0" indent="0">
              <a:buNone/>
              <a:defRPr b="1">
                <a:solidFill>
                  <a:schemeClr val="accent4"/>
                </a:solidFill>
              </a:defRPr>
            </a:lvl1pPr>
          </a:lstStyle>
          <a:p>
            <a:pPr lvl="0"/>
            <a:r>
              <a:rPr lang="en-US"/>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2536"/>
            <a:ext cx="3390161" cy="526756"/>
          </a:xfrm>
          <a:prstGeom prst="rect">
            <a:avLst/>
          </a:prstGeom>
        </p:spPr>
        <p:txBody>
          <a:bodyPr/>
          <a:lstStyle>
            <a:lvl1pPr marL="0" indent="0">
              <a:buNone/>
              <a:defRPr b="1">
                <a:solidFill>
                  <a:schemeClr val="accent4"/>
                </a:solidFill>
              </a:defRPr>
            </a:lvl1pPr>
          </a:lstStyle>
          <a:p>
            <a:pPr lvl="0"/>
            <a:r>
              <a:rPr lang="en-US"/>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endParaRPr lang="en-US"/>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endParaRPr lang="en-US"/>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endParaRPr lang="en-US" sz="400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endParaRPr lang="en-US"/>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endParaRPr lang="en-US"/>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endParaRPr lang="en-US"/>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endParaRPr lang="en-US"/>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endParaRPr lang="en-US"/>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err="1"/>
              <a:t>ClICK</a:t>
            </a:r>
            <a:r>
              <a:rPr lang="en-US"/>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err="1"/>
              <a:t>ClICK</a:t>
            </a:r>
            <a:r>
              <a:rPr lang="en-US"/>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AF5EEA-9558-4337-9ACE-82229DCBB0CA}"/>
              </a:ext>
            </a:extLst>
          </p:cNvPr>
          <p:cNvSpPr>
            <a:spLocks noGrp="1"/>
          </p:cNvSpPr>
          <p:nvPr>
            <p:ph type="pic" sz="quarter" idx="13"/>
          </p:nvPr>
        </p:nvSpPr>
        <p:spPr>
          <a:xfrm>
            <a:off x="745416" y="2344738"/>
            <a:ext cx="2282825" cy="2282825"/>
          </a:xfrm>
          <a:prstGeom prst="rect">
            <a:avLst/>
          </a:prstGeom>
        </p:spPr>
        <p:txBody>
          <a:bodyPr/>
          <a:lstStyle/>
          <a:p>
            <a:endParaRPr lang="en-US"/>
          </a:p>
        </p:txBody>
      </p:sp>
      <p:sp>
        <p:nvSpPr>
          <p:cNvPr id="18" name="Picture Placeholder 2">
            <a:extLst>
              <a:ext uri="{FF2B5EF4-FFF2-40B4-BE49-F238E27FC236}">
                <a16:creationId xmlns:a16="http://schemas.microsoft.com/office/drawing/2014/main" id="{DAE68569-200F-4496-8516-177EB8F8155D}"/>
              </a:ext>
            </a:extLst>
          </p:cNvPr>
          <p:cNvSpPr>
            <a:spLocks noGrp="1"/>
          </p:cNvSpPr>
          <p:nvPr>
            <p:ph type="pic" sz="quarter" idx="14"/>
          </p:nvPr>
        </p:nvSpPr>
        <p:spPr>
          <a:xfrm>
            <a:off x="3549248" y="2344738"/>
            <a:ext cx="2282825" cy="2282825"/>
          </a:xfrm>
          <a:prstGeom prst="rect">
            <a:avLst/>
          </a:prstGeom>
        </p:spPr>
        <p:txBody>
          <a:bodyPr/>
          <a:lstStyle/>
          <a:p>
            <a:endParaRPr lang="en-US"/>
          </a:p>
        </p:txBody>
      </p:sp>
      <p:sp>
        <p:nvSpPr>
          <p:cNvPr id="19" name="Picture Placeholder 2">
            <a:extLst>
              <a:ext uri="{FF2B5EF4-FFF2-40B4-BE49-F238E27FC236}">
                <a16:creationId xmlns:a16="http://schemas.microsoft.com/office/drawing/2014/main" id="{6CE6DA7D-66DF-44A0-9B20-F19178877085}"/>
              </a:ext>
            </a:extLst>
          </p:cNvPr>
          <p:cNvSpPr>
            <a:spLocks noGrp="1"/>
          </p:cNvSpPr>
          <p:nvPr>
            <p:ph type="pic" sz="quarter" idx="15"/>
          </p:nvPr>
        </p:nvSpPr>
        <p:spPr>
          <a:xfrm>
            <a:off x="6356280" y="2344738"/>
            <a:ext cx="2282825" cy="2282825"/>
          </a:xfrm>
          <a:prstGeom prst="rect">
            <a:avLst/>
          </a:prstGeom>
        </p:spPr>
        <p:txBody>
          <a:bodyPr/>
          <a:lstStyle/>
          <a:p>
            <a:endParaRPr lang="en-US"/>
          </a:p>
        </p:txBody>
      </p:sp>
      <p:sp>
        <p:nvSpPr>
          <p:cNvPr id="21" name="Picture Placeholder 2">
            <a:extLst>
              <a:ext uri="{FF2B5EF4-FFF2-40B4-BE49-F238E27FC236}">
                <a16:creationId xmlns:a16="http://schemas.microsoft.com/office/drawing/2014/main" id="{F9B03A63-B294-4424-AB84-E53F617D2441}"/>
              </a:ext>
            </a:extLst>
          </p:cNvPr>
          <p:cNvSpPr>
            <a:spLocks noGrp="1"/>
          </p:cNvSpPr>
          <p:nvPr>
            <p:ph type="pic" sz="quarter" idx="16"/>
          </p:nvPr>
        </p:nvSpPr>
        <p:spPr>
          <a:xfrm>
            <a:off x="9162844" y="2344738"/>
            <a:ext cx="2282825" cy="2282825"/>
          </a:xfrm>
          <a:prstGeom prst="rect">
            <a:avLst/>
          </a:prstGeom>
        </p:spPr>
        <p:txBody>
          <a:bodyPr/>
          <a:lstStyle/>
          <a:p>
            <a:endParaRPr lang="en-US"/>
          </a:p>
        </p:txBody>
      </p:sp>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endParaRPr lang="en-US"/>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
        <p:nvSpPr>
          <p:cNvPr id="5" name="Text Placeholder 4">
            <a:extLst>
              <a:ext uri="{FF2B5EF4-FFF2-40B4-BE49-F238E27FC236}">
                <a16:creationId xmlns:a16="http://schemas.microsoft.com/office/drawing/2014/main" id="{B3968F17-3D00-4A59-95C4-695DAA366DC8}"/>
              </a:ext>
            </a:extLst>
          </p:cNvPr>
          <p:cNvSpPr>
            <a:spLocks noGrp="1"/>
          </p:cNvSpPr>
          <p:nvPr>
            <p:ph type="body" sz="quarter" idx="17" hasCustomPrompt="1"/>
          </p:nvPr>
        </p:nvSpPr>
        <p:spPr>
          <a:xfrm>
            <a:off x="742241" y="4754639"/>
            <a:ext cx="2286000" cy="274320"/>
          </a:xfrm>
          <a:prstGeom prst="rect">
            <a:avLst/>
          </a:prstGeom>
        </p:spPr>
        <p:txBody>
          <a:bodyPr tIns="0" bIns="0" anchor="ctr"/>
          <a:lstStyle>
            <a:lvl1pPr marL="0" indent="0" algn="ctr">
              <a:lnSpc>
                <a:spcPct val="100000"/>
              </a:lnSpc>
              <a:spcBef>
                <a:spcPts val="0"/>
              </a:spcBef>
              <a:buNone/>
              <a:defRPr spc="20" baseline="0">
                <a:solidFill>
                  <a:schemeClr val="accent2"/>
                </a:solidFill>
                <a:latin typeface="+mj-lt"/>
              </a:defRPr>
            </a:lvl1pPr>
          </a:lstStyle>
          <a:p>
            <a:pPr lvl="0"/>
            <a:r>
              <a:rPr lang="en-US"/>
              <a:t>Name</a:t>
            </a:r>
          </a:p>
        </p:txBody>
      </p:sp>
      <p:sp>
        <p:nvSpPr>
          <p:cNvPr id="7" name="Text Placeholder 6">
            <a:extLst>
              <a:ext uri="{FF2B5EF4-FFF2-40B4-BE49-F238E27FC236}">
                <a16:creationId xmlns:a16="http://schemas.microsoft.com/office/drawing/2014/main" id="{8B666FBB-EC09-4613-BF04-1F95A1E9FFF7}"/>
              </a:ext>
            </a:extLst>
          </p:cNvPr>
          <p:cNvSpPr>
            <a:spLocks noGrp="1"/>
          </p:cNvSpPr>
          <p:nvPr>
            <p:ph type="body" sz="quarter" idx="18" hasCustomPrompt="1"/>
          </p:nvPr>
        </p:nvSpPr>
        <p:spPr>
          <a:xfrm>
            <a:off x="742241" y="5019383"/>
            <a:ext cx="2286000" cy="274320"/>
          </a:xfrm>
          <a:prstGeom prst="rect">
            <a:avLst/>
          </a:prstGeom>
        </p:spPr>
        <p:txBody>
          <a:bodyPr tIns="0" bIns="0" anchor="ctr"/>
          <a:lstStyle>
            <a:lvl1pPr marL="0" indent="0" algn="ctr">
              <a:lnSpc>
                <a:spcPct val="100000"/>
              </a:lnSpc>
              <a:spcBef>
                <a:spcPts val="0"/>
              </a:spcBef>
              <a:buNone/>
              <a:defRPr sz="1600"/>
            </a:lvl1pPr>
          </a:lstStyle>
          <a:p>
            <a:pPr lvl="0"/>
            <a:r>
              <a:rPr lang="en-US"/>
              <a:t>Title</a:t>
            </a:r>
          </a:p>
        </p:txBody>
      </p:sp>
      <p:sp>
        <p:nvSpPr>
          <p:cNvPr id="26" name="Text Placeholder 4">
            <a:extLst>
              <a:ext uri="{FF2B5EF4-FFF2-40B4-BE49-F238E27FC236}">
                <a16:creationId xmlns:a16="http://schemas.microsoft.com/office/drawing/2014/main" id="{FA367274-8BFD-4628-AACC-D5FCC889504C}"/>
              </a:ext>
            </a:extLst>
          </p:cNvPr>
          <p:cNvSpPr>
            <a:spLocks noGrp="1"/>
          </p:cNvSpPr>
          <p:nvPr>
            <p:ph type="body" sz="quarter" idx="19" hasCustomPrompt="1"/>
          </p:nvPr>
        </p:nvSpPr>
        <p:spPr>
          <a:xfrm>
            <a:off x="3546073" y="4754639"/>
            <a:ext cx="2286000" cy="274320"/>
          </a:xfrm>
          <a:prstGeom prst="rect">
            <a:avLst/>
          </a:prstGeom>
        </p:spPr>
        <p:txBody>
          <a:bodyPr tIns="0" bIns="0" anchor="ctr"/>
          <a:lstStyle>
            <a:lvl1pPr marL="0" indent="0" algn="ctr">
              <a:lnSpc>
                <a:spcPct val="100000"/>
              </a:lnSpc>
              <a:spcBef>
                <a:spcPts val="0"/>
              </a:spcBef>
              <a:buNone/>
              <a:defRPr spc="20" baseline="0">
                <a:solidFill>
                  <a:schemeClr val="accent2"/>
                </a:solidFill>
                <a:latin typeface="+mj-lt"/>
              </a:defRPr>
            </a:lvl1pPr>
          </a:lstStyle>
          <a:p>
            <a:pPr lvl="0"/>
            <a:r>
              <a:rPr lang="en-US"/>
              <a:t>Name</a:t>
            </a:r>
          </a:p>
        </p:txBody>
      </p:sp>
      <p:sp>
        <p:nvSpPr>
          <p:cNvPr id="27" name="Text Placeholder 6">
            <a:extLst>
              <a:ext uri="{FF2B5EF4-FFF2-40B4-BE49-F238E27FC236}">
                <a16:creationId xmlns:a16="http://schemas.microsoft.com/office/drawing/2014/main" id="{0F53FD74-D51F-4D15-97FE-05D5849AD3FE}"/>
              </a:ext>
            </a:extLst>
          </p:cNvPr>
          <p:cNvSpPr>
            <a:spLocks noGrp="1"/>
          </p:cNvSpPr>
          <p:nvPr>
            <p:ph type="body" sz="quarter" idx="20" hasCustomPrompt="1"/>
          </p:nvPr>
        </p:nvSpPr>
        <p:spPr>
          <a:xfrm>
            <a:off x="3546073" y="5019383"/>
            <a:ext cx="2286000" cy="274320"/>
          </a:xfrm>
          <a:prstGeom prst="rect">
            <a:avLst/>
          </a:prstGeom>
        </p:spPr>
        <p:txBody>
          <a:bodyPr tIns="0" bIns="0" anchor="ctr"/>
          <a:lstStyle>
            <a:lvl1pPr marL="0" indent="0" algn="ctr">
              <a:lnSpc>
                <a:spcPct val="100000"/>
              </a:lnSpc>
              <a:spcBef>
                <a:spcPts val="0"/>
              </a:spcBef>
              <a:buNone/>
              <a:defRPr sz="1600"/>
            </a:lvl1pPr>
          </a:lstStyle>
          <a:p>
            <a:pPr lvl="0"/>
            <a:r>
              <a:rPr lang="en-US"/>
              <a:t>Title</a:t>
            </a:r>
          </a:p>
        </p:txBody>
      </p:sp>
      <p:sp>
        <p:nvSpPr>
          <p:cNvPr id="28" name="Text Placeholder 4">
            <a:extLst>
              <a:ext uri="{FF2B5EF4-FFF2-40B4-BE49-F238E27FC236}">
                <a16:creationId xmlns:a16="http://schemas.microsoft.com/office/drawing/2014/main" id="{2C996FF5-8A4C-47AF-9B6E-D9A2D19DD779}"/>
              </a:ext>
            </a:extLst>
          </p:cNvPr>
          <p:cNvSpPr>
            <a:spLocks noGrp="1"/>
          </p:cNvSpPr>
          <p:nvPr>
            <p:ph type="body" sz="quarter" idx="21" hasCustomPrompt="1"/>
          </p:nvPr>
        </p:nvSpPr>
        <p:spPr>
          <a:xfrm>
            <a:off x="6356280" y="4754639"/>
            <a:ext cx="2286000" cy="274320"/>
          </a:xfrm>
          <a:prstGeom prst="rect">
            <a:avLst/>
          </a:prstGeom>
        </p:spPr>
        <p:txBody>
          <a:bodyPr tIns="0" bIns="0" anchor="ctr"/>
          <a:lstStyle>
            <a:lvl1pPr marL="0" indent="0" algn="ctr">
              <a:lnSpc>
                <a:spcPct val="100000"/>
              </a:lnSpc>
              <a:spcBef>
                <a:spcPts val="0"/>
              </a:spcBef>
              <a:buNone/>
              <a:defRPr spc="20" baseline="0">
                <a:solidFill>
                  <a:schemeClr val="accent2"/>
                </a:solidFill>
                <a:latin typeface="+mj-lt"/>
              </a:defRPr>
            </a:lvl1pPr>
          </a:lstStyle>
          <a:p>
            <a:pPr lvl="0"/>
            <a:r>
              <a:rPr lang="en-US"/>
              <a:t>Name</a:t>
            </a:r>
          </a:p>
        </p:txBody>
      </p:sp>
      <p:sp>
        <p:nvSpPr>
          <p:cNvPr id="29" name="Text Placeholder 6">
            <a:extLst>
              <a:ext uri="{FF2B5EF4-FFF2-40B4-BE49-F238E27FC236}">
                <a16:creationId xmlns:a16="http://schemas.microsoft.com/office/drawing/2014/main" id="{B16CF8D2-C0B4-4B68-BEB6-7230A80EC55A}"/>
              </a:ext>
            </a:extLst>
          </p:cNvPr>
          <p:cNvSpPr>
            <a:spLocks noGrp="1"/>
          </p:cNvSpPr>
          <p:nvPr>
            <p:ph type="body" sz="quarter" idx="22" hasCustomPrompt="1"/>
          </p:nvPr>
        </p:nvSpPr>
        <p:spPr>
          <a:xfrm>
            <a:off x="6356280" y="5019383"/>
            <a:ext cx="2286000" cy="274320"/>
          </a:xfrm>
          <a:prstGeom prst="rect">
            <a:avLst/>
          </a:prstGeom>
        </p:spPr>
        <p:txBody>
          <a:bodyPr tIns="0" bIns="0" anchor="ctr"/>
          <a:lstStyle>
            <a:lvl1pPr marL="0" indent="0" algn="ctr">
              <a:lnSpc>
                <a:spcPct val="100000"/>
              </a:lnSpc>
              <a:spcBef>
                <a:spcPts val="0"/>
              </a:spcBef>
              <a:buNone/>
              <a:defRPr sz="1600"/>
            </a:lvl1pPr>
          </a:lstStyle>
          <a:p>
            <a:pPr lvl="0"/>
            <a:r>
              <a:rPr lang="en-US"/>
              <a:t>Title</a:t>
            </a:r>
          </a:p>
        </p:txBody>
      </p:sp>
      <p:sp>
        <p:nvSpPr>
          <p:cNvPr id="30" name="Text Placeholder 4">
            <a:extLst>
              <a:ext uri="{FF2B5EF4-FFF2-40B4-BE49-F238E27FC236}">
                <a16:creationId xmlns:a16="http://schemas.microsoft.com/office/drawing/2014/main" id="{B1B2FC69-D08F-4E9E-AFEA-4E3B5DB6E980}"/>
              </a:ext>
            </a:extLst>
          </p:cNvPr>
          <p:cNvSpPr>
            <a:spLocks noGrp="1"/>
          </p:cNvSpPr>
          <p:nvPr>
            <p:ph type="body" sz="quarter" idx="23" hasCustomPrompt="1"/>
          </p:nvPr>
        </p:nvSpPr>
        <p:spPr>
          <a:xfrm>
            <a:off x="9162844" y="4754639"/>
            <a:ext cx="2286000" cy="274320"/>
          </a:xfrm>
          <a:prstGeom prst="rect">
            <a:avLst/>
          </a:prstGeom>
        </p:spPr>
        <p:txBody>
          <a:bodyPr tIns="0" bIns="0" anchor="ctr"/>
          <a:lstStyle>
            <a:lvl1pPr marL="0" indent="0" algn="ctr">
              <a:lnSpc>
                <a:spcPct val="100000"/>
              </a:lnSpc>
              <a:spcBef>
                <a:spcPts val="0"/>
              </a:spcBef>
              <a:buNone/>
              <a:defRPr spc="20" baseline="0">
                <a:solidFill>
                  <a:schemeClr val="accent2"/>
                </a:solidFill>
                <a:latin typeface="+mj-lt"/>
              </a:defRPr>
            </a:lvl1pPr>
          </a:lstStyle>
          <a:p>
            <a:pPr lvl="0"/>
            <a:r>
              <a:rPr lang="en-US"/>
              <a:t>Name</a:t>
            </a:r>
          </a:p>
        </p:txBody>
      </p:sp>
      <p:sp>
        <p:nvSpPr>
          <p:cNvPr id="31" name="Text Placeholder 6">
            <a:extLst>
              <a:ext uri="{FF2B5EF4-FFF2-40B4-BE49-F238E27FC236}">
                <a16:creationId xmlns:a16="http://schemas.microsoft.com/office/drawing/2014/main" id="{890B62CE-EE02-4DC8-BCE6-C3A43801CAA6}"/>
              </a:ext>
            </a:extLst>
          </p:cNvPr>
          <p:cNvSpPr>
            <a:spLocks noGrp="1"/>
          </p:cNvSpPr>
          <p:nvPr>
            <p:ph type="body" sz="quarter" idx="24" hasCustomPrompt="1"/>
          </p:nvPr>
        </p:nvSpPr>
        <p:spPr>
          <a:xfrm>
            <a:off x="9162844" y="5019383"/>
            <a:ext cx="2286000" cy="274320"/>
          </a:xfrm>
          <a:prstGeom prst="rect">
            <a:avLst/>
          </a:prstGeom>
        </p:spPr>
        <p:txBody>
          <a:bodyPr tIns="0" bIns="0" anchor="ctr"/>
          <a:lstStyle>
            <a:lvl1pPr marL="0" indent="0" algn="ctr">
              <a:lnSpc>
                <a:spcPct val="100000"/>
              </a:lnSpc>
              <a:spcBef>
                <a:spcPts val="0"/>
              </a:spcBef>
              <a:buNone/>
              <a:defRPr sz="1600"/>
            </a:lvl1pPr>
          </a:lstStyle>
          <a:p>
            <a:pPr lvl="0"/>
            <a:r>
              <a:rPr lang="en-US"/>
              <a:t>Title</a:t>
            </a:r>
          </a:p>
        </p:txBody>
      </p:sp>
    </p:spTree>
    <p:extLst>
      <p:ext uri="{BB962C8B-B14F-4D97-AF65-F5344CB8AC3E}">
        <p14:creationId xmlns:p14="http://schemas.microsoft.com/office/powerpoint/2010/main" val="370113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endParaRPr lang="en-US"/>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57" r:id="rId9"/>
    <p:sldLayoutId id="2147483658" r:id="rId10"/>
    <p:sldLayoutId id="2147483659" r:id="rId11"/>
    <p:sldLayoutId id="2147483660" r:id="rId12"/>
    <p:sldLayoutId id="2147483661" r:id="rId13"/>
  </p:sldLayoutIdLst>
  <p:hf hd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limatedata.imf.org/datasets/4063314923d74187be9596f10d034914/explore" TargetMode="External"/><Relationship Id="rId7" Type="http://schemas.openxmlformats.org/officeDocument/2006/relationships/hyperlink" Target="https://services9.arcgis.com/weJ1QsnbMYJlCHdG/arcgis/rest/services/Indicator_11_1_Physical_Risks_Climate_related_disasters_frequency/FeatureServer/0/query?outFields=*&amp;where=1%3D1&amp;f=geojson"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climatedata.imf.org/datasets/b84a7e25159b4c65ba62d3f82c605855/explore" TargetMode="External"/><Relationship Id="rId5" Type="http://schemas.openxmlformats.org/officeDocument/2006/relationships/hyperlink" Target="https://gml.noaa.gov/ccgg/about/co2_measurements.html" TargetMode="External"/><Relationship Id="rId4" Type="http://schemas.openxmlformats.org/officeDocument/2006/relationships/hyperlink" Target="https://climatedata.imf.org/datasets/9c3764c0efcc4c71934ab3988f219e0e/explo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2" name="Straight Connector 8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ign on a sidewalk&#10;&#10;Description automatically generated">
            <a:extLst>
              <a:ext uri="{FF2B5EF4-FFF2-40B4-BE49-F238E27FC236}">
                <a16:creationId xmlns:a16="http://schemas.microsoft.com/office/drawing/2014/main" id="{A92B67A9-CECA-C4A5-80F3-58CC17CE3080}"/>
              </a:ext>
            </a:extLst>
          </p:cNvPr>
          <p:cNvPicPr>
            <a:picLocks noChangeAspect="1"/>
          </p:cNvPicPr>
          <p:nvPr/>
        </p:nvPicPr>
        <p:blipFill rotWithShape="1">
          <a:blip r:embed="rId2"/>
          <a:srcRect/>
          <a:stretch/>
        </p:blipFill>
        <p:spPr>
          <a:xfrm>
            <a:off x="20" y="10"/>
            <a:ext cx="12191979" cy="6857989"/>
          </a:xfrm>
          <a:prstGeom prst="rect">
            <a:avLst/>
          </a:prstGeom>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0B0258D-AA10-FC83-767E-AA0A5AA21659}"/>
              </a:ext>
            </a:extLst>
          </p:cNvPr>
          <p:cNvSpPr>
            <a:spLocks noGrp="1"/>
          </p:cNvSpPr>
          <p:nvPr>
            <p:ph type="sldNum" sz="quarter" idx="12"/>
          </p:nvPr>
        </p:nvSpPr>
        <p:spPr/>
        <p:txBody>
          <a:bodyPr/>
          <a:lstStyle/>
          <a:p>
            <a:fld id="{0303F77D-1BEF-481A-B8C1-15974ED46EB7}" type="slidenum">
              <a:rPr lang="en-US" smtClean="0"/>
              <a:t>10</a:t>
            </a:fld>
            <a:endParaRPr lang="en-US"/>
          </a:p>
        </p:txBody>
      </p:sp>
      <p:pic>
        <p:nvPicPr>
          <p:cNvPr id="6" name="Picture 5" descr="A graph with different colored bars&#10;&#10;Description automatically generated">
            <a:extLst>
              <a:ext uri="{FF2B5EF4-FFF2-40B4-BE49-F238E27FC236}">
                <a16:creationId xmlns:a16="http://schemas.microsoft.com/office/drawing/2014/main" id="{7DA67C0D-B6A3-4A84-4ED3-9112CABDDFEE}"/>
              </a:ext>
            </a:extLst>
          </p:cNvPr>
          <p:cNvPicPr>
            <a:picLocks noChangeAspect="1"/>
          </p:cNvPicPr>
          <p:nvPr/>
        </p:nvPicPr>
        <p:blipFill>
          <a:blip r:embed="rId2"/>
          <a:stretch>
            <a:fillRect/>
          </a:stretch>
        </p:blipFill>
        <p:spPr>
          <a:xfrm>
            <a:off x="505481" y="786936"/>
            <a:ext cx="11197603" cy="6073702"/>
          </a:xfrm>
          <a:prstGeom prst="rect">
            <a:avLst/>
          </a:prstGeom>
        </p:spPr>
      </p:pic>
      <p:sp>
        <p:nvSpPr>
          <p:cNvPr id="7" name="TextBox 6">
            <a:extLst>
              <a:ext uri="{FF2B5EF4-FFF2-40B4-BE49-F238E27FC236}">
                <a16:creationId xmlns:a16="http://schemas.microsoft.com/office/drawing/2014/main" id="{38E654A8-58B9-355D-5FA5-CE0267A369C1}"/>
              </a:ext>
            </a:extLst>
          </p:cNvPr>
          <p:cNvSpPr txBox="1"/>
          <p:nvPr/>
        </p:nvSpPr>
        <p:spPr>
          <a:xfrm>
            <a:off x="506392" y="173619"/>
            <a:ext cx="11198506" cy="615553"/>
          </a:xfrm>
          <a:prstGeom prst="rect">
            <a:avLst/>
          </a:prstGeom>
          <a:noFill/>
          <a:ln>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800080"/>
                </a:solidFill>
                <a:latin typeface="Arial"/>
                <a:cs typeface="Arial"/>
              </a:rPr>
              <a:t>Data set 4 : Climate-related Disasters Frequency</a:t>
            </a:r>
            <a:endParaRPr lang="en-US" dirty="0"/>
          </a:p>
          <a:p>
            <a:pPr algn="l"/>
            <a:r>
              <a:rPr lang="en-US" dirty="0"/>
              <a:t>EDA</a:t>
            </a:r>
          </a:p>
        </p:txBody>
      </p:sp>
    </p:spTree>
    <p:extLst>
      <p:ext uri="{BB962C8B-B14F-4D97-AF65-F5344CB8AC3E}">
        <p14:creationId xmlns:p14="http://schemas.microsoft.com/office/powerpoint/2010/main" val="11541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E942205-40AD-A48E-872D-DFD537F0D15A}"/>
              </a:ext>
            </a:extLst>
          </p:cNvPr>
          <p:cNvSpPr>
            <a:spLocks noGrp="1"/>
          </p:cNvSpPr>
          <p:nvPr>
            <p:ph type="title"/>
          </p:nvPr>
        </p:nvSpPr>
        <p:spPr>
          <a:xfrm>
            <a:off x="715383" y="914400"/>
            <a:ext cx="10670693" cy="4571801"/>
          </a:xfrm>
        </p:spPr>
        <p:txBody>
          <a:bodyPr vert="horz" lIns="91440" tIns="45720" rIns="91440" bIns="45720" rtlCol="0" anchor="ctr">
            <a:normAutofit/>
          </a:bodyPr>
          <a:lstStyle/>
          <a:p>
            <a:pPr algn="ctr"/>
            <a:r>
              <a:rPr lang="en-US" sz="3700" dirty="0"/>
              <a:t>Data Preparation </a:t>
            </a:r>
            <a:br>
              <a:rPr lang="en-US" sz="3700" dirty="0"/>
            </a:br>
            <a:r>
              <a:rPr lang="en-US" sz="3700" dirty="0"/>
              <a:t>and </a:t>
            </a:r>
            <a:br>
              <a:rPr lang="en-US" sz="3700" dirty="0"/>
            </a:br>
            <a:r>
              <a:rPr lang="en-US" sz="3700" dirty="0"/>
              <a:t>Feature engineering</a:t>
            </a:r>
            <a:endParaRPr lang="en-US" dirty="0"/>
          </a:p>
        </p:txBody>
      </p:sp>
      <p:sp>
        <p:nvSpPr>
          <p:cNvPr id="5" name="Slide Number Placeholder 4">
            <a:extLst>
              <a:ext uri="{FF2B5EF4-FFF2-40B4-BE49-F238E27FC236}">
                <a16:creationId xmlns:a16="http://schemas.microsoft.com/office/drawing/2014/main" id="{206FCB34-4010-9C49-E381-B1D020862979}"/>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smtClean="0"/>
              <a:pPr>
                <a:lnSpc>
                  <a:spcPct val="90000"/>
                </a:lnSpc>
                <a:spcAft>
                  <a:spcPts val="600"/>
                </a:spcAft>
              </a:pPr>
              <a:t>11</a:t>
            </a:fld>
            <a:endParaRPr lang="en-US"/>
          </a:p>
        </p:txBody>
      </p:sp>
    </p:spTree>
    <p:extLst>
      <p:ext uri="{BB962C8B-B14F-4D97-AF65-F5344CB8AC3E}">
        <p14:creationId xmlns:p14="http://schemas.microsoft.com/office/powerpoint/2010/main" val="4241520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4" name="Rectangle 6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06A8B69-5BAE-BCD3-A2F1-9DE56723DE6C}"/>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12</a:t>
            </a:fld>
            <a:endParaRPr lang="en-US">
              <a:solidFill>
                <a:srgbClr val="FFFFFF"/>
              </a:solidFill>
            </a:endParaRPr>
          </a:p>
        </p:txBody>
      </p:sp>
      <p:pic>
        <p:nvPicPr>
          <p:cNvPr id="3" name="Picture 2" descr="A graph of different colored squares&#10;&#10;Description automatically generated">
            <a:extLst>
              <a:ext uri="{FF2B5EF4-FFF2-40B4-BE49-F238E27FC236}">
                <a16:creationId xmlns:a16="http://schemas.microsoft.com/office/drawing/2014/main" id="{EACBE6BC-66AF-A1C5-B9C3-818EE12A4265}"/>
              </a:ext>
            </a:extLst>
          </p:cNvPr>
          <p:cNvPicPr>
            <a:picLocks noChangeAspect="1"/>
          </p:cNvPicPr>
          <p:nvPr/>
        </p:nvPicPr>
        <p:blipFill>
          <a:blip r:embed="rId2"/>
          <a:stretch>
            <a:fillRect/>
          </a:stretch>
        </p:blipFill>
        <p:spPr>
          <a:xfrm>
            <a:off x="0" y="-4061"/>
            <a:ext cx="12183718" cy="6866121"/>
          </a:xfrm>
          <a:prstGeom prst="rect">
            <a:avLst/>
          </a:prstGeom>
        </p:spPr>
      </p:pic>
    </p:spTree>
    <p:extLst>
      <p:ext uri="{BB962C8B-B14F-4D97-AF65-F5344CB8AC3E}">
        <p14:creationId xmlns:p14="http://schemas.microsoft.com/office/powerpoint/2010/main" val="142907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156833-9A96-B6B9-363C-3121955022EC}"/>
              </a:ext>
            </a:extLst>
          </p:cNvPr>
          <p:cNvSpPr>
            <a:spLocks noGrp="1"/>
          </p:cNvSpPr>
          <p:nvPr>
            <p:ph type="sldNum" sz="quarter" idx="12"/>
          </p:nvPr>
        </p:nvSpPr>
        <p:spPr/>
        <p:txBody>
          <a:bodyPr/>
          <a:lstStyle/>
          <a:p>
            <a:fld id="{0303F77D-1BEF-481A-B8C1-15974ED46EB7}" type="slidenum">
              <a:rPr lang="en-US" smtClean="0"/>
              <a:t>13</a:t>
            </a:fld>
            <a:endParaRPr lang="en-US"/>
          </a:p>
        </p:txBody>
      </p:sp>
      <p:pic>
        <p:nvPicPr>
          <p:cNvPr id="6" name="Picture 5" descr="A graph showing different colored lines">
            <a:extLst>
              <a:ext uri="{FF2B5EF4-FFF2-40B4-BE49-F238E27FC236}">
                <a16:creationId xmlns:a16="http://schemas.microsoft.com/office/drawing/2014/main" id="{7BF8858D-9267-7B20-9447-CFB748865941}"/>
              </a:ext>
            </a:extLst>
          </p:cNvPr>
          <p:cNvPicPr>
            <a:picLocks noChangeAspect="1"/>
          </p:cNvPicPr>
          <p:nvPr/>
        </p:nvPicPr>
        <p:blipFill>
          <a:blip r:embed="rId2"/>
          <a:stretch>
            <a:fillRect/>
          </a:stretch>
        </p:blipFill>
        <p:spPr>
          <a:xfrm>
            <a:off x="0" y="26387"/>
            <a:ext cx="12192000" cy="6827768"/>
          </a:xfrm>
          <a:prstGeom prst="rect">
            <a:avLst/>
          </a:prstGeom>
        </p:spPr>
      </p:pic>
    </p:spTree>
    <p:extLst>
      <p:ext uri="{BB962C8B-B14F-4D97-AF65-F5344CB8AC3E}">
        <p14:creationId xmlns:p14="http://schemas.microsoft.com/office/powerpoint/2010/main" val="322205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0B0258D-AA10-FC83-767E-AA0A5AA21659}"/>
              </a:ext>
            </a:extLst>
          </p:cNvPr>
          <p:cNvSpPr>
            <a:spLocks noGrp="1"/>
          </p:cNvSpPr>
          <p:nvPr>
            <p:ph type="sldNum" sz="quarter" idx="12"/>
          </p:nvPr>
        </p:nvSpPr>
        <p:spPr/>
        <p:txBody>
          <a:bodyPr/>
          <a:lstStyle/>
          <a:p>
            <a:fld id="{0303F77D-1BEF-481A-B8C1-15974ED46EB7}" type="slidenum">
              <a:rPr lang="en-US" smtClean="0"/>
              <a:t>14</a:t>
            </a:fld>
            <a:endParaRPr lang="en-US"/>
          </a:p>
        </p:txBody>
      </p:sp>
      <p:pic>
        <p:nvPicPr>
          <p:cNvPr id="2" name="Picture 1" descr="A map of the world&#10;&#10;Description automatically generated">
            <a:extLst>
              <a:ext uri="{FF2B5EF4-FFF2-40B4-BE49-F238E27FC236}">
                <a16:creationId xmlns:a16="http://schemas.microsoft.com/office/drawing/2014/main" id="{5EF18A95-51C8-9005-4911-9E8F6F1036EC}"/>
              </a:ext>
            </a:extLst>
          </p:cNvPr>
          <p:cNvPicPr>
            <a:picLocks noChangeAspect="1"/>
          </p:cNvPicPr>
          <p:nvPr/>
        </p:nvPicPr>
        <p:blipFill>
          <a:blip r:embed="rId2"/>
          <a:stretch>
            <a:fillRect/>
          </a:stretch>
        </p:blipFill>
        <p:spPr>
          <a:xfrm>
            <a:off x="0" y="8921"/>
            <a:ext cx="12192000" cy="6847602"/>
          </a:xfrm>
          <a:prstGeom prst="rect">
            <a:avLst/>
          </a:prstGeom>
        </p:spPr>
      </p:pic>
    </p:spTree>
    <p:extLst>
      <p:ext uri="{BB962C8B-B14F-4D97-AF65-F5344CB8AC3E}">
        <p14:creationId xmlns:p14="http://schemas.microsoft.com/office/powerpoint/2010/main" val="3007886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9576-92FF-A2D8-31C3-A3BE7F436FA0}"/>
              </a:ext>
            </a:extLst>
          </p:cNvPr>
          <p:cNvSpPr>
            <a:spLocks noGrp="1"/>
          </p:cNvSpPr>
          <p:nvPr>
            <p:ph type="title"/>
          </p:nvPr>
        </p:nvSpPr>
        <p:spPr>
          <a:xfrm>
            <a:off x="711890" y="888999"/>
            <a:ext cx="10781611" cy="4787370"/>
          </a:xfrm>
        </p:spPr>
        <p:txBody>
          <a:bodyPr lIns="91440" tIns="45720" rIns="91440" bIns="45720" anchor="ctr"/>
          <a:lstStyle/>
          <a:p>
            <a:pPr algn="ctr"/>
            <a:r>
              <a:rPr lang="en-US" dirty="0"/>
              <a:t>Research analysis</a:t>
            </a:r>
          </a:p>
        </p:txBody>
      </p:sp>
      <p:sp>
        <p:nvSpPr>
          <p:cNvPr id="4" name="Footer Placeholder 3">
            <a:extLst>
              <a:ext uri="{FF2B5EF4-FFF2-40B4-BE49-F238E27FC236}">
                <a16:creationId xmlns:a16="http://schemas.microsoft.com/office/drawing/2014/main" id="{5C194318-949D-1B4A-F68D-44E14793B1E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C707272-4CDB-9B89-F469-5013C16BA62B}"/>
              </a:ext>
            </a:extLst>
          </p:cNvPr>
          <p:cNvSpPr>
            <a:spLocks noGrp="1"/>
          </p:cNvSpPr>
          <p:nvPr>
            <p:ph type="sldNum" sz="quarter" idx="12"/>
          </p:nvPr>
        </p:nvSpPr>
        <p:spPr/>
        <p:txBody>
          <a:bodyPr/>
          <a:lstStyle/>
          <a:p>
            <a:fld id="{0303F77D-1BEF-481A-B8C1-15974ED46EB7}" type="slidenum">
              <a:rPr lang="en-US" smtClean="0"/>
              <a:t>15</a:t>
            </a:fld>
            <a:endParaRPr lang="en-US"/>
          </a:p>
        </p:txBody>
      </p:sp>
    </p:spTree>
    <p:extLst>
      <p:ext uri="{BB962C8B-B14F-4D97-AF65-F5344CB8AC3E}">
        <p14:creationId xmlns:p14="http://schemas.microsoft.com/office/powerpoint/2010/main" val="290519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194318-949D-1B4A-F68D-44E14793B1E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C707272-4CDB-9B89-F469-5013C16BA62B}"/>
              </a:ext>
            </a:extLst>
          </p:cNvPr>
          <p:cNvSpPr>
            <a:spLocks noGrp="1"/>
          </p:cNvSpPr>
          <p:nvPr>
            <p:ph type="sldNum" sz="quarter" idx="12"/>
          </p:nvPr>
        </p:nvSpPr>
        <p:spPr/>
        <p:txBody>
          <a:bodyPr/>
          <a:lstStyle/>
          <a:p>
            <a:fld id="{0303F77D-1BEF-481A-B8C1-15974ED46EB7}" type="slidenum">
              <a:rPr lang="en-US" smtClean="0"/>
              <a:t>16</a:t>
            </a:fld>
            <a:endParaRPr lang="en-US"/>
          </a:p>
        </p:txBody>
      </p:sp>
      <p:pic>
        <p:nvPicPr>
          <p:cNvPr id="7" name="Picture 6" descr="A graph with a red line and blue dots&#10;&#10;Description automatically generated">
            <a:extLst>
              <a:ext uri="{FF2B5EF4-FFF2-40B4-BE49-F238E27FC236}">
                <a16:creationId xmlns:a16="http://schemas.microsoft.com/office/drawing/2014/main" id="{8222E006-2BAD-D27F-8F68-2805182E7207}"/>
              </a:ext>
            </a:extLst>
          </p:cNvPr>
          <p:cNvPicPr>
            <a:picLocks noChangeAspect="1"/>
          </p:cNvPicPr>
          <p:nvPr/>
        </p:nvPicPr>
        <p:blipFill>
          <a:blip r:embed="rId2"/>
          <a:stretch>
            <a:fillRect/>
          </a:stretch>
        </p:blipFill>
        <p:spPr>
          <a:xfrm>
            <a:off x="-1242" y="2901"/>
            <a:ext cx="12194483" cy="6843916"/>
          </a:xfrm>
          <a:prstGeom prst="rect">
            <a:avLst/>
          </a:prstGeom>
        </p:spPr>
      </p:pic>
    </p:spTree>
    <p:extLst>
      <p:ext uri="{BB962C8B-B14F-4D97-AF65-F5344CB8AC3E}">
        <p14:creationId xmlns:p14="http://schemas.microsoft.com/office/powerpoint/2010/main" val="3504117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194318-949D-1B4A-F68D-44E14793B1E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C707272-4CDB-9B89-F469-5013C16BA62B}"/>
              </a:ext>
            </a:extLst>
          </p:cNvPr>
          <p:cNvSpPr>
            <a:spLocks noGrp="1"/>
          </p:cNvSpPr>
          <p:nvPr>
            <p:ph type="sldNum" sz="quarter" idx="12"/>
          </p:nvPr>
        </p:nvSpPr>
        <p:spPr/>
        <p:txBody>
          <a:bodyPr/>
          <a:lstStyle/>
          <a:p>
            <a:fld id="{0303F77D-1BEF-481A-B8C1-15974ED46EB7}" type="slidenum">
              <a:rPr lang="en-US" smtClean="0"/>
              <a:t>17</a:t>
            </a:fld>
            <a:endParaRPr lang="en-US"/>
          </a:p>
        </p:txBody>
      </p:sp>
      <p:pic>
        <p:nvPicPr>
          <p:cNvPr id="2" name="Picture 1" descr="A graph of a graph showing a curve&#10;&#10;Description automatically generated">
            <a:extLst>
              <a:ext uri="{FF2B5EF4-FFF2-40B4-BE49-F238E27FC236}">
                <a16:creationId xmlns:a16="http://schemas.microsoft.com/office/drawing/2014/main" id="{C4E3054F-9E80-73BD-D35C-731FE4BCFE7F}"/>
              </a:ext>
            </a:extLst>
          </p:cNvPr>
          <p:cNvPicPr>
            <a:picLocks noChangeAspect="1"/>
          </p:cNvPicPr>
          <p:nvPr/>
        </p:nvPicPr>
        <p:blipFill>
          <a:blip r:embed="rId2"/>
          <a:stretch>
            <a:fillRect/>
          </a:stretch>
        </p:blipFill>
        <p:spPr>
          <a:xfrm>
            <a:off x="4556" y="2900"/>
            <a:ext cx="12199453" cy="6843918"/>
          </a:xfrm>
          <a:prstGeom prst="rect">
            <a:avLst/>
          </a:prstGeom>
        </p:spPr>
      </p:pic>
    </p:spTree>
    <p:extLst>
      <p:ext uri="{BB962C8B-B14F-4D97-AF65-F5344CB8AC3E}">
        <p14:creationId xmlns:p14="http://schemas.microsoft.com/office/powerpoint/2010/main" val="1684294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194318-949D-1B4A-F68D-44E14793B1E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C707272-4CDB-9B89-F469-5013C16BA62B}"/>
              </a:ext>
            </a:extLst>
          </p:cNvPr>
          <p:cNvSpPr>
            <a:spLocks noGrp="1"/>
          </p:cNvSpPr>
          <p:nvPr>
            <p:ph type="sldNum" sz="quarter" idx="12"/>
          </p:nvPr>
        </p:nvSpPr>
        <p:spPr/>
        <p:txBody>
          <a:bodyPr/>
          <a:lstStyle/>
          <a:p>
            <a:fld id="{0303F77D-1BEF-481A-B8C1-15974ED46EB7}" type="slidenum">
              <a:rPr lang="en-US" smtClean="0"/>
              <a:t>18</a:t>
            </a:fld>
            <a:endParaRPr lang="en-US"/>
          </a:p>
        </p:txBody>
      </p:sp>
      <p:pic>
        <p:nvPicPr>
          <p:cNvPr id="3" name="Picture 2" descr="A graph with a red line and a line&#10;&#10;Description automatically generated">
            <a:extLst>
              <a:ext uri="{FF2B5EF4-FFF2-40B4-BE49-F238E27FC236}">
                <a16:creationId xmlns:a16="http://schemas.microsoft.com/office/drawing/2014/main" id="{0F28125A-0668-2DDE-91B0-F807D2600A3D}"/>
              </a:ext>
            </a:extLst>
          </p:cNvPr>
          <p:cNvPicPr>
            <a:picLocks noChangeAspect="1"/>
          </p:cNvPicPr>
          <p:nvPr/>
        </p:nvPicPr>
        <p:blipFill>
          <a:blip r:embed="rId2"/>
          <a:stretch>
            <a:fillRect/>
          </a:stretch>
        </p:blipFill>
        <p:spPr>
          <a:xfrm>
            <a:off x="1865" y="2900"/>
            <a:ext cx="12188271" cy="6843918"/>
          </a:xfrm>
          <a:prstGeom prst="rect">
            <a:avLst/>
          </a:prstGeom>
        </p:spPr>
      </p:pic>
    </p:spTree>
    <p:extLst>
      <p:ext uri="{BB962C8B-B14F-4D97-AF65-F5344CB8AC3E}">
        <p14:creationId xmlns:p14="http://schemas.microsoft.com/office/powerpoint/2010/main" val="643254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showing the growth of the co2&#10;&#10;Description automatically generated">
            <a:extLst>
              <a:ext uri="{FF2B5EF4-FFF2-40B4-BE49-F238E27FC236}">
                <a16:creationId xmlns:a16="http://schemas.microsoft.com/office/drawing/2014/main" id="{05C3CD66-E3B3-1814-4736-25801F9F403F}"/>
              </a:ext>
            </a:extLst>
          </p:cNvPr>
          <p:cNvPicPr>
            <a:picLocks noChangeAspect="1"/>
          </p:cNvPicPr>
          <p:nvPr/>
        </p:nvPicPr>
        <p:blipFill>
          <a:blip r:embed="rId2"/>
          <a:stretch>
            <a:fillRect/>
          </a:stretch>
        </p:blipFill>
        <p:spPr>
          <a:xfrm>
            <a:off x="1246706" y="965200"/>
            <a:ext cx="4204689" cy="2060298"/>
          </a:xfrm>
          <a:prstGeom prst="rect">
            <a:avLst/>
          </a:prstGeom>
        </p:spPr>
      </p:pic>
      <p:sp>
        <p:nvSpPr>
          <p:cNvPr id="33" name="Rectangle 32">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showing the temperature of years&#10;&#10;Description automatically generated">
            <a:extLst>
              <a:ext uri="{FF2B5EF4-FFF2-40B4-BE49-F238E27FC236}">
                <a16:creationId xmlns:a16="http://schemas.microsoft.com/office/drawing/2014/main" id="{131746BE-AA4C-8970-D094-05C0C3011C55}"/>
              </a:ext>
            </a:extLst>
          </p:cNvPr>
          <p:cNvPicPr>
            <a:picLocks noChangeAspect="1"/>
          </p:cNvPicPr>
          <p:nvPr/>
        </p:nvPicPr>
        <p:blipFill>
          <a:blip r:embed="rId3"/>
          <a:stretch>
            <a:fillRect/>
          </a:stretch>
        </p:blipFill>
        <p:spPr>
          <a:xfrm>
            <a:off x="6890660" y="961867"/>
            <a:ext cx="4226253" cy="2060298"/>
          </a:xfrm>
          <a:prstGeom prst="rect">
            <a:avLst/>
          </a:prstGeom>
        </p:spPr>
      </p:pic>
      <p:sp>
        <p:nvSpPr>
          <p:cNvPr id="35" name="Rectangle 34">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a line going up&#10;&#10;Description automatically generated">
            <a:extLst>
              <a:ext uri="{FF2B5EF4-FFF2-40B4-BE49-F238E27FC236}">
                <a16:creationId xmlns:a16="http://schemas.microsoft.com/office/drawing/2014/main" id="{F9030065-67C3-537B-95D3-AB4AA94B650D}"/>
              </a:ext>
            </a:extLst>
          </p:cNvPr>
          <p:cNvPicPr>
            <a:picLocks noChangeAspect="1"/>
          </p:cNvPicPr>
          <p:nvPr/>
        </p:nvPicPr>
        <p:blipFill>
          <a:blip r:embed="rId4"/>
          <a:stretch>
            <a:fillRect/>
          </a:stretch>
        </p:blipFill>
        <p:spPr>
          <a:xfrm>
            <a:off x="1205740" y="3836247"/>
            <a:ext cx="4248037" cy="2060298"/>
          </a:xfrm>
          <a:prstGeom prst="rect">
            <a:avLst/>
          </a:prstGeom>
        </p:spPr>
      </p:pic>
      <p:sp>
        <p:nvSpPr>
          <p:cNvPr id="5" name="Slide Number Placeholder 4">
            <a:extLst>
              <a:ext uri="{FF2B5EF4-FFF2-40B4-BE49-F238E27FC236}">
                <a16:creationId xmlns:a16="http://schemas.microsoft.com/office/drawing/2014/main" id="{2C707272-4CDB-9B89-F469-5013C16BA6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303F77D-1BEF-481A-B8C1-15974ED46EB7}" type="slidenum">
              <a:rPr lang="en-US" sz="1200" smtClean="0">
                <a:solidFill>
                  <a:schemeClr val="tx1">
                    <a:tint val="75000"/>
                  </a:schemeClr>
                </a:solidFill>
              </a:rPr>
              <a:pPr>
                <a:spcAft>
                  <a:spcPts val="600"/>
                </a:spcAft>
              </a:pPr>
              <a:t>19</a:t>
            </a:fld>
            <a:endParaRPr lang="en-US" sz="1200">
              <a:solidFill>
                <a:schemeClr val="tx1">
                  <a:tint val="75000"/>
                </a:schemeClr>
              </a:solidFill>
            </a:endParaRPr>
          </a:p>
        </p:txBody>
      </p:sp>
      <p:pic>
        <p:nvPicPr>
          <p:cNvPr id="11" name="Picture 10" descr="A graph with a line showing the number of years&#10;&#10;Description automatically generated">
            <a:extLst>
              <a:ext uri="{FF2B5EF4-FFF2-40B4-BE49-F238E27FC236}">
                <a16:creationId xmlns:a16="http://schemas.microsoft.com/office/drawing/2014/main" id="{341D3643-4566-3DF4-4793-3710F02FCDCA}"/>
              </a:ext>
            </a:extLst>
          </p:cNvPr>
          <p:cNvPicPr>
            <a:picLocks noChangeAspect="1"/>
          </p:cNvPicPr>
          <p:nvPr/>
        </p:nvPicPr>
        <p:blipFill>
          <a:blip r:embed="rId5"/>
          <a:stretch>
            <a:fillRect/>
          </a:stretch>
        </p:blipFill>
        <p:spPr>
          <a:xfrm>
            <a:off x="7023000" y="3823082"/>
            <a:ext cx="3971925" cy="2066925"/>
          </a:xfrm>
          <a:prstGeom prst="rect">
            <a:avLst/>
          </a:prstGeom>
        </p:spPr>
      </p:pic>
      <p:sp>
        <p:nvSpPr>
          <p:cNvPr id="13" name="TextBox 12">
            <a:extLst>
              <a:ext uri="{FF2B5EF4-FFF2-40B4-BE49-F238E27FC236}">
                <a16:creationId xmlns:a16="http://schemas.microsoft.com/office/drawing/2014/main" id="{7D236822-D3CE-94D4-ED9E-C98E5849A5BC}"/>
              </a:ext>
            </a:extLst>
          </p:cNvPr>
          <p:cNvSpPr txBox="1"/>
          <p:nvPr/>
        </p:nvSpPr>
        <p:spPr>
          <a:xfrm>
            <a:off x="695739" y="86967"/>
            <a:ext cx="108088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Univers Condensed"/>
              </a:rPr>
              <a:t>TREND ANALYSIS</a:t>
            </a:r>
          </a:p>
        </p:txBody>
      </p:sp>
    </p:spTree>
    <p:extLst>
      <p:ext uri="{BB962C8B-B14F-4D97-AF65-F5344CB8AC3E}">
        <p14:creationId xmlns:p14="http://schemas.microsoft.com/office/powerpoint/2010/main" val="2873195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6284749" y="909638"/>
            <a:ext cx="5201121" cy="1318062"/>
          </a:xfrm>
        </p:spPr>
        <p:txBody>
          <a:bodyPr vert="horz" lIns="91440" tIns="45720" rIns="91440" bIns="45720" rtlCol="0" anchor="t">
            <a:normAutofit/>
          </a:bodyPr>
          <a:lstStyle/>
          <a:p>
            <a:r>
              <a:rPr lang="en-US" kern="1200" cap="all" spc="30" baseline="0">
                <a:solidFill>
                  <a:schemeClr val="tx1"/>
                </a:solidFill>
                <a:latin typeface="+mj-lt"/>
                <a:ea typeface="+mj-ea"/>
                <a:cs typeface="+mj-cs"/>
              </a:rPr>
              <a:t>Agenda</a:t>
            </a:r>
          </a:p>
        </p:txBody>
      </p:sp>
      <p:pic>
        <p:nvPicPr>
          <p:cNvPr id="4" name="Picture Placeholder 3">
            <a:extLst>
              <a:ext uri="{FF2B5EF4-FFF2-40B4-BE49-F238E27FC236}">
                <a16:creationId xmlns:a16="http://schemas.microsoft.com/office/drawing/2014/main" id="{177946E8-A10D-AC86-0588-7013475E48B9}"/>
              </a:ext>
            </a:extLst>
          </p:cNvPr>
          <p:cNvPicPr>
            <a:picLocks noGrp="1" noChangeAspect="1"/>
          </p:cNvPicPr>
          <p:nvPr>
            <p:ph type="pic" sz="quarter" idx="13"/>
          </p:nvPr>
        </p:nvPicPr>
        <p:blipFill rotWithShape="1">
          <a:blip r:embed="rId3"/>
          <a:srcRect l="28092" r="17387"/>
          <a:stretch/>
        </p:blipFill>
        <p:spPr>
          <a:xfrm>
            <a:off x="20" y="10"/>
            <a:ext cx="5686740" cy="6857990"/>
          </a:xfrm>
          <a:prstGeom prst="rect">
            <a:avLst/>
          </a:prstGeom>
        </p:spPr>
      </p:pic>
      <p:cxnSp>
        <p:nvCxnSpPr>
          <p:cNvPr id="67" name="Straight Connector 66">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76654C7F-5F04-43D8-88C7-13355302CC32}"/>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E30AF5A0-43BB-4336-8627-9123B9144D80}" type="slidenum">
              <a:rPr lang="en-US" smtClean="0"/>
              <a:pPr>
                <a:lnSpc>
                  <a:spcPct val="90000"/>
                </a:lnSpc>
                <a:spcAft>
                  <a:spcPts val="600"/>
                </a:spcAft>
              </a:pPr>
              <a:t>2</a:t>
            </a:fld>
            <a:endParaRPr lang="en-US"/>
          </a:p>
        </p:txBody>
      </p:sp>
      <p:graphicFrame>
        <p:nvGraphicFramePr>
          <p:cNvPr id="45" name="Content Placeholder 14">
            <a:extLst>
              <a:ext uri="{FF2B5EF4-FFF2-40B4-BE49-F238E27FC236}">
                <a16:creationId xmlns:a16="http://schemas.microsoft.com/office/drawing/2014/main" id="{2825C1F2-58E8-CCF4-49BE-2F449E604505}"/>
              </a:ext>
            </a:extLst>
          </p:cNvPr>
          <p:cNvGraphicFramePr>
            <a:graphicFrameLocks noGrp="1"/>
          </p:cNvGraphicFramePr>
          <p:nvPr>
            <p:ph idx="1"/>
            <p:extLst>
              <p:ext uri="{D42A27DB-BD31-4B8C-83A1-F6EECF244321}">
                <p14:modId xmlns:p14="http://schemas.microsoft.com/office/powerpoint/2010/main" val="542342832"/>
              </p:ext>
            </p:extLst>
          </p:nvPr>
        </p:nvGraphicFramePr>
        <p:xfrm>
          <a:off x="6290838" y="2236843"/>
          <a:ext cx="5201121" cy="3931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202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C7E0F57-9514-8F1F-382A-55140488F21D}"/>
              </a:ext>
            </a:extLst>
          </p:cNvPr>
          <p:cNvPicPr>
            <a:picLocks noChangeAspect="1"/>
          </p:cNvPicPr>
          <p:nvPr/>
        </p:nvPicPr>
        <p:blipFill rotWithShape="1">
          <a:blip r:embed="rId3"/>
          <a:srcRect l="17975" r="27279" b="-9"/>
          <a:stretch/>
        </p:blipFill>
        <p:spPr>
          <a:xfrm>
            <a:off x="20" y="10"/>
            <a:ext cx="5686740" cy="6857990"/>
          </a:xfrm>
          <a:prstGeom prst="rect">
            <a:avLst/>
          </a:prstGeom>
        </p:spPr>
      </p:pic>
      <p:sp>
        <p:nvSpPr>
          <p:cNvPr id="2" name="Title 1">
            <a:extLst>
              <a:ext uri="{FF2B5EF4-FFF2-40B4-BE49-F238E27FC236}">
                <a16:creationId xmlns:a16="http://schemas.microsoft.com/office/drawing/2014/main" id="{CB02B9FC-B1A4-42E1-B2DC-D0C0A1C37D05}"/>
              </a:ext>
            </a:extLst>
          </p:cNvPr>
          <p:cNvSpPr>
            <a:spLocks noGrp="1"/>
          </p:cNvSpPr>
          <p:nvPr>
            <p:ph type="title"/>
          </p:nvPr>
        </p:nvSpPr>
        <p:spPr>
          <a:xfrm>
            <a:off x="6284749" y="909638"/>
            <a:ext cx="5201121" cy="696867"/>
          </a:xfrm>
        </p:spPr>
        <p:txBody>
          <a:bodyPr vert="horz" lIns="91440" tIns="45720" rIns="91440" bIns="45720" rtlCol="0" anchor="t">
            <a:normAutofit fontScale="90000"/>
          </a:bodyPr>
          <a:lstStyle/>
          <a:p>
            <a:r>
              <a:rPr lang="en-US" dirty="0"/>
              <a:t>Conclusion</a:t>
            </a:r>
            <a:endParaRPr lang="en-US" kern="1200" cap="all" spc="30" baseline="0" dirty="0">
              <a:latin typeface="+mj-lt"/>
            </a:endParaRPr>
          </a:p>
        </p:txBody>
      </p:sp>
      <p:sp>
        <p:nvSpPr>
          <p:cNvPr id="6" name="Content Placeholder 5">
            <a:extLst>
              <a:ext uri="{FF2B5EF4-FFF2-40B4-BE49-F238E27FC236}">
                <a16:creationId xmlns:a16="http://schemas.microsoft.com/office/drawing/2014/main" id="{9E34ACCB-B6BA-4CC9-8CCA-E2AD5B563412}"/>
              </a:ext>
            </a:extLst>
          </p:cNvPr>
          <p:cNvSpPr>
            <a:spLocks noGrp="1"/>
          </p:cNvSpPr>
          <p:nvPr>
            <p:ph idx="1"/>
          </p:nvPr>
        </p:nvSpPr>
        <p:spPr>
          <a:xfrm>
            <a:off x="6290838" y="1606505"/>
            <a:ext cx="5201121" cy="4179817"/>
          </a:xfrm>
        </p:spPr>
        <p:txBody>
          <a:bodyPr vert="horz" lIns="91440" tIns="45720" rIns="91440" bIns="45720" rtlCol="0" anchor="t">
            <a:noAutofit/>
          </a:bodyPr>
          <a:lstStyle/>
          <a:p>
            <a:pPr marL="285750" indent="-285750">
              <a:lnSpc>
                <a:spcPct val="110000"/>
              </a:lnSpc>
              <a:buChar char="•"/>
            </a:pPr>
            <a:r>
              <a:rPr lang="en-US" dirty="0">
                <a:latin typeface="+mj-lt"/>
              </a:rPr>
              <a:t>All the correlations are pretty evident,</a:t>
            </a:r>
            <a:r>
              <a:rPr lang="en-US" dirty="0">
                <a:latin typeface="+mj-lt"/>
                <a:ea typeface="+mn-lt"/>
                <a:cs typeface="+mn-lt"/>
              </a:rPr>
              <a:t> CO2 concentration and surface temperature, surface temperature and Average Sea Level, and Average Sea Level and Disaster Frequency.</a:t>
            </a:r>
            <a:endParaRPr lang="en-US" dirty="0">
              <a:latin typeface="+mj-lt"/>
            </a:endParaRPr>
          </a:p>
          <a:p>
            <a:pPr marL="285750" indent="-285750">
              <a:lnSpc>
                <a:spcPct val="110000"/>
              </a:lnSpc>
              <a:buChar char="•"/>
            </a:pPr>
            <a:r>
              <a:rPr lang="en-US" dirty="0">
                <a:latin typeface="+mj-lt"/>
              </a:rPr>
              <a:t>There is a non-linear relationship between average sea level and </a:t>
            </a:r>
            <a:r>
              <a:rPr lang="en-US" dirty="0">
                <a:latin typeface="+mj-lt"/>
                <a:ea typeface="+mn-lt"/>
                <a:cs typeface="+mn-lt"/>
              </a:rPr>
              <a:t>surface temperature.</a:t>
            </a:r>
          </a:p>
          <a:p>
            <a:pPr marL="285750" indent="-285750">
              <a:lnSpc>
                <a:spcPct val="110000"/>
              </a:lnSpc>
              <a:buChar char="•"/>
            </a:pPr>
            <a:r>
              <a:rPr lang="en-US" dirty="0">
                <a:latin typeface="+mj-lt"/>
              </a:rPr>
              <a:t>In the last 30 years we saw the CO2 levels rise by </a:t>
            </a:r>
            <a:r>
              <a:rPr lang="en-US" dirty="0">
                <a:latin typeface="+mj-lt"/>
                <a:ea typeface="+mn-lt"/>
                <a:cs typeface="+mn-lt"/>
              </a:rPr>
              <a:t>64.5ppm, while the  30 years before those 30 saw an increase of 38.09 only. We are seeing more than double rise in co2 in this last three decade.</a:t>
            </a:r>
          </a:p>
          <a:p>
            <a:pPr marL="285750" indent="-285750">
              <a:lnSpc>
                <a:spcPct val="110000"/>
              </a:lnSpc>
              <a:buFont typeface="Arial" panose="020B0604020202020204" pitchFamily="34" charset="0"/>
              <a:buChar char="•"/>
            </a:pPr>
            <a:r>
              <a:rPr lang="en-US" b="0" i="0" dirty="0">
                <a:solidFill>
                  <a:srgbClr val="000000"/>
                </a:solidFill>
                <a:effectLst/>
                <a:highlight>
                  <a:srgbClr val="FFFFFF"/>
                </a:highlight>
                <a:latin typeface="+mj-lt"/>
              </a:rPr>
              <a:t>The most common thing in the top 10 countries that are recording high disasters is that all of these countries are coastal countries.</a:t>
            </a:r>
            <a:endParaRPr lang="en-US" dirty="0">
              <a:latin typeface="+mj-lt"/>
              <a:ea typeface="+mn-lt"/>
              <a:cs typeface="+mn-lt"/>
            </a:endParaRPr>
          </a:p>
          <a:p>
            <a:pPr marL="285750" indent="-285750">
              <a:lnSpc>
                <a:spcPct val="110000"/>
              </a:lnSpc>
              <a:buChar char="•"/>
            </a:pPr>
            <a:endParaRPr lang="en-US" dirty="0">
              <a:latin typeface="+mj-lt"/>
              <a:ea typeface="+mn-lt"/>
              <a:cs typeface="+mn-lt"/>
            </a:endParaRPr>
          </a:p>
          <a:p>
            <a:pPr marL="285750" indent="-285750">
              <a:lnSpc>
                <a:spcPct val="110000"/>
              </a:lnSpc>
              <a:buChar char="•"/>
            </a:pPr>
            <a:endParaRPr lang="en-US" dirty="0">
              <a:latin typeface="+mj-lt"/>
            </a:endParaRPr>
          </a:p>
          <a:p>
            <a:pPr>
              <a:lnSpc>
                <a:spcPct val="110000"/>
              </a:lnSpc>
            </a:pPr>
            <a:endParaRPr lang="en-US" dirty="0">
              <a:latin typeface="+mj-lt"/>
            </a:endParaRPr>
          </a:p>
        </p:txBody>
      </p:sp>
      <p:sp>
        <p:nvSpPr>
          <p:cNvPr id="5" name="Slide Number Placeholder 4">
            <a:extLst>
              <a:ext uri="{FF2B5EF4-FFF2-40B4-BE49-F238E27FC236}">
                <a16:creationId xmlns:a16="http://schemas.microsoft.com/office/drawing/2014/main" id="{72222C8D-E9B4-48F2-9C7F-21F2902FB362}"/>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DE330D17-32E5-404A-9262-6A998ABC0878}" type="slidenum">
              <a:rPr lang="en-US" smtClean="0"/>
              <a:pPr>
                <a:lnSpc>
                  <a:spcPct val="90000"/>
                </a:lnSpc>
                <a:spcAft>
                  <a:spcPts val="600"/>
                </a:spcAft>
              </a:pPr>
              <a:t>20</a:t>
            </a:fld>
            <a:endParaRPr lang="en-US"/>
          </a:p>
        </p:txBody>
      </p:sp>
    </p:spTree>
    <p:extLst>
      <p:ext uri="{BB962C8B-B14F-4D97-AF65-F5344CB8AC3E}">
        <p14:creationId xmlns:p14="http://schemas.microsoft.com/office/powerpoint/2010/main" val="3093274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4D85F02-9682-69D3-336E-4BF49F22A95C}"/>
              </a:ext>
            </a:extLst>
          </p:cNvPr>
          <p:cNvPicPr>
            <a:picLocks noChangeAspect="1"/>
          </p:cNvPicPr>
          <p:nvPr/>
        </p:nvPicPr>
        <p:blipFill rotWithShape="1">
          <a:blip r:embed="rId3"/>
          <a:srcRect r="-2" b="6263"/>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40E66B-357D-4937-B92F-BDC71B7BD9DB}"/>
              </a:ext>
            </a:extLst>
          </p:cNvPr>
          <p:cNvSpPr>
            <a:spLocks noGrp="1"/>
          </p:cNvSpPr>
          <p:nvPr>
            <p:ph type="ctrTitle"/>
          </p:nvPr>
        </p:nvSpPr>
        <p:spPr>
          <a:xfrm>
            <a:off x="704088" y="871759"/>
            <a:ext cx="5067300" cy="3497042"/>
          </a:xfrm>
        </p:spPr>
        <p:txBody>
          <a:bodyPr vert="horz" lIns="91440" tIns="45720" rIns="91440" bIns="45720" rtlCol="0" anchor="t">
            <a:normAutofit/>
          </a:bodyPr>
          <a:lstStyle/>
          <a:p>
            <a:r>
              <a:rPr lang="en-US" sz="5400">
                <a:solidFill>
                  <a:srgbClr val="FFFFFF"/>
                </a:solidFill>
              </a:rPr>
              <a:t>Thank you</a:t>
            </a:r>
          </a:p>
        </p:txBody>
      </p:sp>
      <p:sp>
        <p:nvSpPr>
          <p:cNvPr id="6" name="Slide Number Placeholder 5">
            <a:extLst>
              <a:ext uri="{FF2B5EF4-FFF2-40B4-BE49-F238E27FC236}">
                <a16:creationId xmlns:a16="http://schemas.microsoft.com/office/drawing/2014/main" id="{39ECCF82-DD52-4DF2-A97B-A6A198D3EC8E}"/>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A53D7EE4-1EDB-42FD-B6B7-A82C9F31F0F4}" type="slidenum">
              <a:rPr lang="en-US">
                <a:solidFill>
                  <a:srgbClr val="FFFFFF"/>
                </a:solidFill>
              </a:rPr>
              <a:pPr>
                <a:lnSpc>
                  <a:spcPct val="90000"/>
                </a:lnSpc>
                <a:spcAft>
                  <a:spcPts val="600"/>
                </a:spcAft>
              </a:pPr>
              <a:t>21</a:t>
            </a:fld>
            <a:endParaRPr lang="en-US">
              <a:solidFill>
                <a:srgbClr val="FFFFFF"/>
              </a:solidFill>
            </a:endParaRPr>
          </a:p>
        </p:txBody>
      </p:sp>
    </p:spTree>
    <p:extLst>
      <p:ext uri="{BB962C8B-B14F-4D97-AF65-F5344CB8AC3E}">
        <p14:creationId xmlns:p14="http://schemas.microsoft.com/office/powerpoint/2010/main" val="239422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700635" y="913218"/>
            <a:ext cx="10691265" cy="1371030"/>
          </a:xfrm>
        </p:spPr>
        <p:txBody>
          <a:bodyPr vert="horz" lIns="91440" tIns="45720" rIns="91440" bIns="45720" rtlCol="0" anchor="t">
            <a:normAutofit/>
          </a:bodyPr>
          <a:lstStyle/>
          <a:p>
            <a:pPr algn="ctr"/>
            <a:r>
              <a:rPr lang="en-US" kern="1200" cap="all" spc="30" baseline="0" dirty="0">
                <a:solidFill>
                  <a:schemeClr val="tx1"/>
                </a:solidFill>
                <a:latin typeface="+mj-lt"/>
                <a:ea typeface="+mj-ea"/>
                <a:cs typeface="+mj-cs"/>
              </a:rPr>
              <a:t>INTRODUCTION</a:t>
            </a:r>
            <a:endParaRPr lang="en-US" dirty="0">
              <a:ea typeface="+mj-ea"/>
              <a:cs typeface="+mj-cs"/>
            </a:endParaRPr>
          </a:p>
        </p:txBody>
      </p:sp>
      <p:cxnSp>
        <p:nvCxnSpPr>
          <p:cNvPr id="42" name="Straight Connector 41">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700635" y="1713344"/>
            <a:ext cx="10691265" cy="4215870"/>
          </a:xfrm>
        </p:spPr>
        <p:txBody>
          <a:bodyPr vert="horz" lIns="91440" tIns="45720" rIns="91440" bIns="45720" rtlCol="0" anchor="t">
            <a:noAutofit/>
          </a:bodyPr>
          <a:lstStyle/>
          <a:p>
            <a:pPr marL="342900" indent="-342900">
              <a:lnSpc>
                <a:spcPct val="110000"/>
              </a:lnSpc>
              <a:buChar char="•"/>
            </a:pPr>
            <a:r>
              <a:rPr lang="en-US" sz="2000" dirty="0">
                <a:ea typeface="+mn-lt"/>
                <a:cs typeface="+mn-lt"/>
              </a:rPr>
              <a:t>Over the past few decades, the world facing significant environmental changes mainly due to increasing levels of carbon dioxide. The rise in carbon dioxide levels shows its impact and resulting in global warming, rising oceans, natural calamities, and adverse effects on human health and the economy.</a:t>
            </a:r>
            <a:endParaRPr lang="en-US" sz="2000"/>
          </a:p>
          <a:p>
            <a:pPr marL="342900" indent="-342900">
              <a:lnSpc>
                <a:spcPct val="110000"/>
              </a:lnSpc>
              <a:buChar char="•"/>
            </a:pPr>
            <a:r>
              <a:rPr lang="en-US" sz="2000" dirty="0">
                <a:ea typeface="+mn-lt"/>
                <a:cs typeface="+mn-lt"/>
              </a:rPr>
              <a:t>Our research aims to determine the  correlation between past 30 years CO2 concentrations, surface temperature rise, sea level change, and natural disaster frequency to address environmental concerns.</a:t>
            </a:r>
          </a:p>
          <a:p>
            <a:pPr marL="342900" indent="-342900">
              <a:lnSpc>
                <a:spcPct val="110000"/>
              </a:lnSpc>
              <a:buChar char="•"/>
            </a:pPr>
            <a:r>
              <a:rPr lang="en-US" sz="2000" dirty="0">
                <a:ea typeface="+mn-lt"/>
                <a:cs typeface="+mn-lt"/>
              </a:rPr>
              <a:t>For this project, We used data from various sections within the IMF's Climate Change Data site.</a:t>
            </a:r>
          </a:p>
          <a:p>
            <a:pPr>
              <a:lnSpc>
                <a:spcPct val="110000"/>
              </a:lnSpc>
            </a:pPr>
            <a:r>
              <a:rPr lang="en-US" sz="2000" dirty="0"/>
              <a:t>     </a:t>
            </a:r>
          </a:p>
        </p:txBody>
      </p:sp>
      <p:cxnSp>
        <p:nvCxnSpPr>
          <p:cNvPr id="44" name="Straight Connector 43">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5BB3454-C461-4318-8C59-919AC8FD3CDF}"/>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A53D7EE4-1EDB-42FD-B6B7-A82C9F31F0F4}" type="slidenum">
              <a:rPr lang="en-US" smtClean="0"/>
              <a:pPr>
                <a:lnSpc>
                  <a:spcPct val="90000"/>
                </a:lnSpc>
                <a:spcAft>
                  <a:spcPts val="600"/>
                </a:spcAft>
              </a:pPr>
              <a:t>3</a:t>
            </a:fld>
            <a:endParaRPr lang="en-US"/>
          </a:p>
        </p:txBody>
      </p:sp>
    </p:spTree>
    <p:extLst>
      <p:ext uri="{BB962C8B-B14F-4D97-AF65-F5344CB8AC3E}">
        <p14:creationId xmlns:p14="http://schemas.microsoft.com/office/powerpoint/2010/main" val="68372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D1A8C4F8-261C-7C98-9585-431358419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95926" y="815250"/>
            <a:ext cx="11055753" cy="674654"/>
          </a:xfrm>
        </p:spPr>
        <p:txBody>
          <a:bodyPr vert="horz" lIns="91440" tIns="45720" rIns="91440" bIns="45720" rtlCol="0" anchor="t">
            <a:normAutofit fontScale="90000"/>
          </a:bodyPr>
          <a:lstStyle/>
          <a:p>
            <a:pPr algn="ctr"/>
            <a:r>
              <a:rPr lang="en-US" u="sng" dirty="0"/>
              <a:t>Data Acquisition</a:t>
            </a:r>
          </a:p>
          <a:p>
            <a:pPr algn="ctr"/>
            <a:endParaRPr lang="en-US" u="sng" dirty="0"/>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1912318"/>
            <a:ext cx="11045555" cy="4314296"/>
          </a:xfrm>
        </p:spPr>
        <p:txBody>
          <a:bodyPr vert="horz" lIns="91440" tIns="45720" rIns="91440" bIns="45720" rtlCol="0" anchor="t">
            <a:normAutofit fontScale="92500" lnSpcReduction="10000"/>
          </a:bodyPr>
          <a:lstStyle/>
          <a:p>
            <a:pPr>
              <a:lnSpc>
                <a:spcPct val="100000"/>
              </a:lnSpc>
            </a:pPr>
            <a:r>
              <a:rPr lang="en-US" sz="1700" dirty="0"/>
              <a:t>For our project we collected data from the IMF Climate change Dashboard.</a:t>
            </a:r>
          </a:p>
          <a:p>
            <a:pPr marL="285750" indent="-285750">
              <a:lnSpc>
                <a:spcPct val="100000"/>
              </a:lnSpc>
              <a:buFont typeface="Arial" panose="020B0604020202020204" pitchFamily="34" charset="0"/>
              <a:buChar char="•"/>
            </a:pPr>
            <a:r>
              <a:rPr lang="en-US" sz="1700" dirty="0"/>
              <a:t>We choose 4 different data set for carrying out our research of finding the correlation.</a:t>
            </a:r>
          </a:p>
          <a:p>
            <a:pPr marL="285750" indent="-285750">
              <a:lnSpc>
                <a:spcPct val="100000"/>
              </a:lnSpc>
              <a:buFont typeface="Arial" panose="020B0604020202020204" pitchFamily="34" charset="0"/>
              <a:buChar char="•"/>
            </a:pPr>
            <a:r>
              <a:rPr lang="en-US" sz="1700" dirty="0"/>
              <a:t>Data set 1: Annual Surface Temperature Change ( CSV)</a:t>
            </a:r>
          </a:p>
          <a:p>
            <a:pPr>
              <a:lnSpc>
                <a:spcPct val="100000"/>
              </a:lnSpc>
            </a:pPr>
            <a:r>
              <a:rPr lang="en-US" sz="1700" dirty="0"/>
              <a:t>  Source Link: </a:t>
            </a:r>
            <a:r>
              <a:rPr lang="en-US" sz="1700" dirty="0">
                <a:ea typeface="+mn-lt"/>
                <a:cs typeface="+mn-lt"/>
                <a:hlinkClick r:id="rId3"/>
              </a:rPr>
              <a:t>https://climatedata.imf.org/datasets/4063314923d74187be9596f10d034914/explore</a:t>
            </a:r>
            <a:endParaRPr lang="en-US" sz="1700" dirty="0"/>
          </a:p>
          <a:p>
            <a:pPr marL="285750" indent="-285750">
              <a:lnSpc>
                <a:spcPct val="100000"/>
              </a:lnSpc>
              <a:buFont typeface="Arial" panose="020B0604020202020204" pitchFamily="34" charset="0"/>
              <a:buChar char="•"/>
            </a:pPr>
            <a:r>
              <a:rPr lang="en-US" sz="1700" dirty="0"/>
              <a:t>Data Set 2: World Monthly Atmospheric Carbon Dioxide Concentrations (CSV)</a:t>
            </a:r>
          </a:p>
          <a:p>
            <a:pPr>
              <a:lnSpc>
                <a:spcPct val="100000"/>
              </a:lnSpc>
            </a:pPr>
            <a:r>
              <a:rPr lang="en-US" sz="1700" dirty="0"/>
              <a:t>  Source Link: </a:t>
            </a:r>
            <a:r>
              <a:rPr lang="en-US" sz="1700" dirty="0">
                <a:hlinkClick r:id="rId4"/>
              </a:rPr>
              <a:t>https://climatedata.imf.org/datasets/9c3764c0efcc4c71934ab3988f219e0e/explore</a:t>
            </a:r>
            <a:endParaRPr lang="en-US" sz="1700" dirty="0"/>
          </a:p>
          <a:p>
            <a:pPr>
              <a:lnSpc>
                <a:spcPct val="100000"/>
              </a:lnSpc>
            </a:pPr>
            <a:r>
              <a:rPr lang="en-US" sz="1700" dirty="0"/>
              <a:t>  How? </a:t>
            </a:r>
            <a:r>
              <a:rPr lang="en-US" sz="1700" dirty="0">
                <a:hlinkClick r:id="rId5"/>
              </a:rPr>
              <a:t>https://gml.noaa.gov/ccgg/about/co2_measurements.html</a:t>
            </a:r>
          </a:p>
          <a:p>
            <a:pPr marL="285750" indent="-285750">
              <a:lnSpc>
                <a:spcPct val="100000"/>
              </a:lnSpc>
              <a:buFont typeface="Arial" panose="020B0604020202020204" pitchFamily="34" charset="0"/>
              <a:buChar char="•"/>
            </a:pPr>
            <a:r>
              <a:rPr lang="en-US" sz="1700" dirty="0"/>
              <a:t>Data Set 3: </a:t>
            </a:r>
            <a:r>
              <a:rPr lang="en-US" sz="1700" dirty="0">
                <a:ea typeface="+mn-lt"/>
                <a:cs typeface="+mn-lt"/>
              </a:rPr>
              <a:t>Change in Mean Sea Levels (CSV)</a:t>
            </a:r>
          </a:p>
          <a:p>
            <a:pPr>
              <a:lnSpc>
                <a:spcPct val="100000"/>
              </a:lnSpc>
            </a:pPr>
            <a:r>
              <a:rPr lang="en-US" sz="1700" dirty="0"/>
              <a:t>  Source Link: </a:t>
            </a:r>
            <a:r>
              <a:rPr lang="en-US" sz="1700" dirty="0">
                <a:ea typeface="+mn-lt"/>
                <a:cs typeface="+mn-lt"/>
              </a:rPr>
              <a:t>https: </a:t>
            </a:r>
            <a:r>
              <a:rPr lang="en-US" sz="1700" dirty="0">
                <a:ea typeface="+mn-lt"/>
                <a:cs typeface="+mn-lt"/>
                <a:hlinkClick r:id="rId6"/>
              </a:rPr>
              <a:t>https://climatedata.imf.org/datasets/b84a7e25159b4c65ba62d3f82c605855/explore</a:t>
            </a:r>
            <a:endParaRPr lang="en-US" sz="1700" dirty="0"/>
          </a:p>
          <a:p>
            <a:pPr marL="285750" indent="-285750">
              <a:lnSpc>
                <a:spcPct val="100000"/>
              </a:lnSpc>
              <a:buFont typeface="Arial" panose="020B0604020202020204" pitchFamily="34" charset="0"/>
              <a:buChar char="•"/>
            </a:pPr>
            <a:r>
              <a:rPr lang="en-US" sz="1700" dirty="0"/>
              <a:t>Data Set 4: </a:t>
            </a:r>
            <a:r>
              <a:rPr lang="en-US" sz="1700" dirty="0">
                <a:ea typeface="+mn-lt"/>
                <a:cs typeface="+mn-lt"/>
              </a:rPr>
              <a:t>Climate-related Disasters Frequency ( Web API) (In JSON)</a:t>
            </a:r>
            <a:endParaRPr lang="en-US" sz="1700" dirty="0"/>
          </a:p>
          <a:p>
            <a:pPr>
              <a:lnSpc>
                <a:spcPct val="100000"/>
              </a:lnSpc>
            </a:pPr>
            <a:r>
              <a:rPr lang="en-US" sz="1700" dirty="0"/>
              <a:t>  API :  </a:t>
            </a:r>
            <a:r>
              <a:rPr lang="en-US" sz="1700" dirty="0">
                <a:ea typeface="+mn-lt"/>
                <a:cs typeface="+mn-lt"/>
                <a:hlinkClick r:id="rId7"/>
              </a:rPr>
              <a:t>https://services9.arcgis.com/weJ1QsnbMYJlCHdG/arcgis/rest/services/Indicator_11_1_Physical_Risks_Climate_related_disasters_frequency/FeatureServer/0/query?outFields=*&amp;where=1%3D1&amp;f=geojson</a:t>
            </a:r>
            <a:endParaRPr lang="en-US" sz="1700" dirty="0"/>
          </a:p>
          <a:p>
            <a:pPr>
              <a:lnSpc>
                <a:spcPct val="100000"/>
              </a:lnSpc>
            </a:pPr>
            <a:endParaRPr lang="en-US" sz="1700" dirty="0"/>
          </a:p>
          <a:p>
            <a:pPr marL="285750" indent="-285750">
              <a:lnSpc>
                <a:spcPct val="100000"/>
              </a:lnSpc>
              <a:buFont typeface="Arial" panose="020B0604020202020204" pitchFamily="34" charset="0"/>
              <a:buChar char="•"/>
            </a:pPr>
            <a:endParaRPr lang="en-US" sz="1700" dirty="0"/>
          </a:p>
          <a:p>
            <a:pPr marL="285750" indent="-285750">
              <a:lnSpc>
                <a:spcPct val="100000"/>
              </a:lnSpc>
              <a:buFont typeface="Arial" panose="020B0604020202020204" pitchFamily="34" charset="0"/>
              <a:buChar char="•"/>
            </a:pPr>
            <a:endParaRPr lang="en-US" sz="1700" dirty="0"/>
          </a:p>
          <a:p>
            <a:pPr>
              <a:lnSpc>
                <a:spcPct val="100000"/>
              </a:lnSpc>
            </a:pPr>
            <a:endParaRPr lang="en-US" sz="1700" dirty="0"/>
          </a:p>
          <a:p>
            <a:pPr>
              <a:lnSpc>
                <a:spcPct val="100000"/>
              </a:lnSpc>
            </a:pPr>
            <a:endParaRPr lang="en-US" sz="1700" dirty="0"/>
          </a:p>
          <a:p>
            <a:pPr>
              <a:lnSpc>
                <a:spcPct val="100000"/>
              </a:lnSpc>
            </a:pPr>
            <a:endParaRPr lang="en-US" sz="1700" dirty="0"/>
          </a:p>
        </p:txBody>
      </p:sp>
      <p:cxnSp>
        <p:nvCxnSpPr>
          <p:cNvPr id="27" name="Straight Connector 26">
            <a:extLst>
              <a:ext uri="{FF2B5EF4-FFF2-40B4-BE49-F238E27FC236}">
                <a16:creationId xmlns:a16="http://schemas.microsoft.com/office/drawing/2014/main" id="{91AFE2CA-5B3A-141B-BA1D-064BC79E6B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32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057018DC-5BFA-42F7-884E-E07F6383A8AE}"/>
              </a:ext>
            </a:extLst>
          </p:cNvPr>
          <p:cNvSpPr>
            <a:spLocks noGrp="1"/>
          </p:cNvSpPr>
          <p:nvPr>
            <p:ph type="title"/>
          </p:nvPr>
        </p:nvSpPr>
        <p:spPr>
          <a:xfrm>
            <a:off x="724964" y="902447"/>
            <a:ext cx="10862507" cy="825907"/>
          </a:xfrm>
        </p:spPr>
        <p:txBody>
          <a:bodyPr vert="horz" lIns="91440" tIns="45720" rIns="91440" bIns="45720" rtlCol="0" anchor="t">
            <a:normAutofit/>
          </a:bodyPr>
          <a:lstStyle/>
          <a:p>
            <a:pPr algn="ctr"/>
            <a:r>
              <a:rPr lang="en-US" sz="3600" u="sng" dirty="0"/>
              <a:t>Data Jargon</a:t>
            </a:r>
          </a:p>
        </p:txBody>
      </p:sp>
      <p:sp>
        <p:nvSpPr>
          <p:cNvPr id="12" name="Content Placeholder 11">
            <a:extLst>
              <a:ext uri="{FF2B5EF4-FFF2-40B4-BE49-F238E27FC236}">
                <a16:creationId xmlns:a16="http://schemas.microsoft.com/office/drawing/2014/main" id="{AE3D1D01-1DD1-52BC-3F32-5EF79EFE511A}"/>
              </a:ext>
            </a:extLst>
          </p:cNvPr>
          <p:cNvSpPr>
            <a:spLocks noGrp="1"/>
          </p:cNvSpPr>
          <p:nvPr>
            <p:ph sz="quarter" idx="13"/>
          </p:nvPr>
        </p:nvSpPr>
        <p:spPr>
          <a:xfrm>
            <a:off x="720653" y="1722228"/>
            <a:ext cx="10692884" cy="4233322"/>
          </a:xfrm>
        </p:spPr>
        <p:txBody>
          <a:bodyPr vert="horz" lIns="91440" tIns="45720" rIns="91440" bIns="45720" rtlCol="0" anchor="t">
            <a:normAutofit/>
          </a:bodyPr>
          <a:lstStyle/>
          <a:p>
            <a:pPr marL="342900" indent="-342900">
              <a:lnSpc>
                <a:spcPct val="110000"/>
              </a:lnSpc>
              <a:buChar char="•"/>
            </a:pPr>
            <a:r>
              <a:rPr lang="en-US" b="1" u="sng" dirty="0">
                <a:solidFill>
                  <a:srgbClr val="4C4C4C"/>
                </a:solidFill>
                <a:latin typeface="Univers Condensed"/>
                <a:cs typeface="Arial"/>
              </a:rPr>
              <a:t>Baseline climatology :</a:t>
            </a:r>
            <a:br>
              <a:rPr lang="en-US" b="1" u="sng" dirty="0">
                <a:solidFill>
                  <a:srgbClr val="4C4C4C"/>
                </a:solidFill>
                <a:latin typeface="Univers Condensed"/>
                <a:cs typeface="Arial"/>
              </a:rPr>
            </a:br>
            <a:r>
              <a:rPr lang="en-US" sz="1800" dirty="0">
                <a:latin typeface="Univers Condensed"/>
                <a:cs typeface="Arial"/>
              </a:rPr>
              <a:t>The term “baseline climatology” refers to a reference period used to calculate anomalies in climate data.</a:t>
            </a:r>
            <a:r>
              <a:rPr lang="en-US" sz="1800" dirty="0">
                <a:latin typeface="Univers Condensed"/>
                <a:ea typeface="+mn-lt"/>
                <a:cs typeface="Arial"/>
              </a:rPr>
              <a:t> </a:t>
            </a:r>
            <a:r>
              <a:rPr lang="en-US" sz="1800" dirty="0">
                <a:latin typeface="Univers Condensed"/>
                <a:ea typeface="+mn-lt"/>
                <a:cs typeface="+mn-lt"/>
              </a:rPr>
              <a:t>In our data set  the climate data from this period (1951-1980) is being used as a standard or reference point to understand how global temperatures have changed over time.</a:t>
            </a:r>
          </a:p>
          <a:p>
            <a:pPr>
              <a:lnSpc>
                <a:spcPct val="110000"/>
              </a:lnSpc>
            </a:pPr>
            <a:endParaRPr lang="en-US" sz="1800" dirty="0">
              <a:solidFill>
                <a:srgbClr val="000000"/>
              </a:solidFill>
              <a:latin typeface="Univers Condensed"/>
              <a:cs typeface="Arial"/>
            </a:endParaRPr>
          </a:p>
          <a:p>
            <a:pPr marL="342900" indent="-342900">
              <a:lnSpc>
                <a:spcPct val="110000"/>
              </a:lnSpc>
              <a:buChar char="•"/>
            </a:pPr>
            <a:r>
              <a:rPr lang="en-US" b="1" u="sng" dirty="0">
                <a:solidFill>
                  <a:srgbClr val="4C4C4C"/>
                </a:solidFill>
                <a:latin typeface="Univers Condensed"/>
                <a:cs typeface="Arial"/>
              </a:rPr>
              <a:t>satellite radar altimeters:</a:t>
            </a:r>
            <a:br>
              <a:rPr lang="en-US" b="1" u="sng" dirty="0">
                <a:solidFill>
                  <a:srgbClr val="4C4C4C"/>
                </a:solidFill>
                <a:latin typeface="Univers Condensed"/>
                <a:cs typeface="Arial"/>
              </a:rPr>
            </a:br>
            <a:r>
              <a:rPr lang="en-US" sz="1800" dirty="0">
                <a:solidFill>
                  <a:srgbClr val="4C4C4C"/>
                </a:solidFill>
                <a:latin typeface="Univers Condensed"/>
                <a:cs typeface="Arial"/>
              </a:rPr>
              <a:t>Satellite radar altimeters are instruments used in satellites to measure the height of the satellite above the Earth’s surface, specifically the ocean surface. </a:t>
            </a:r>
            <a:r>
              <a:rPr lang="en-US" sz="1800" dirty="0">
                <a:solidFill>
                  <a:srgbClr val="4C4C4C"/>
                </a:solidFill>
                <a:latin typeface="Univers Condensed"/>
                <a:ea typeface="+mn-lt"/>
                <a:cs typeface="+mn-lt"/>
              </a:rPr>
              <a:t>the change in mean sea levels from 1992-12-17 to 2022-08-10 is estimated using measurements from these satellite radar altimeters. The data is presented with three-quarters of the data points for every month, and estimates are provided for 24 regions across the world, along with a global estimate.</a:t>
            </a:r>
            <a:endParaRPr lang="en-US" sz="1800" b="1" u="sng" dirty="0">
              <a:solidFill>
                <a:srgbClr val="4C4C4C"/>
              </a:solidFill>
              <a:latin typeface="Univers Condensed"/>
              <a:cs typeface="Arial"/>
            </a:endParaRPr>
          </a:p>
        </p:txBody>
      </p:sp>
      <p:sp>
        <p:nvSpPr>
          <p:cNvPr id="8" name="Slide Number Placeholder 7">
            <a:extLst>
              <a:ext uri="{FF2B5EF4-FFF2-40B4-BE49-F238E27FC236}">
                <a16:creationId xmlns:a16="http://schemas.microsoft.com/office/drawing/2014/main" id="{6465E707-883C-4773-BB50-7A780F2A9DE9}"/>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smtClean="0"/>
              <a:pPr>
                <a:lnSpc>
                  <a:spcPct val="90000"/>
                </a:lnSpc>
                <a:spcAft>
                  <a:spcPts val="600"/>
                </a:spcAft>
              </a:pPr>
              <a:t>5</a:t>
            </a:fld>
            <a:endParaRPr lang="en-US"/>
          </a:p>
        </p:txBody>
      </p:sp>
    </p:spTree>
    <p:extLst>
      <p:ext uri="{BB962C8B-B14F-4D97-AF65-F5344CB8AC3E}">
        <p14:creationId xmlns:p14="http://schemas.microsoft.com/office/powerpoint/2010/main" val="2820735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E942205-40AD-A48E-872D-DFD537F0D15A}"/>
              </a:ext>
            </a:extLst>
          </p:cNvPr>
          <p:cNvSpPr>
            <a:spLocks noGrp="1"/>
          </p:cNvSpPr>
          <p:nvPr>
            <p:ph type="title"/>
          </p:nvPr>
        </p:nvSpPr>
        <p:spPr>
          <a:xfrm>
            <a:off x="715383" y="914400"/>
            <a:ext cx="10670693" cy="4571801"/>
          </a:xfrm>
        </p:spPr>
        <p:txBody>
          <a:bodyPr vert="horz" lIns="91440" tIns="45720" rIns="91440" bIns="45720" rtlCol="0" anchor="ctr">
            <a:normAutofit/>
          </a:bodyPr>
          <a:lstStyle/>
          <a:p>
            <a:pPr algn="ctr"/>
            <a:r>
              <a:rPr lang="en-US" sz="3700" dirty="0"/>
              <a:t>Exploratory Data Analysis </a:t>
            </a:r>
          </a:p>
        </p:txBody>
      </p:sp>
      <p:sp>
        <p:nvSpPr>
          <p:cNvPr id="5" name="Slide Number Placeholder 4">
            <a:extLst>
              <a:ext uri="{FF2B5EF4-FFF2-40B4-BE49-F238E27FC236}">
                <a16:creationId xmlns:a16="http://schemas.microsoft.com/office/drawing/2014/main" id="{206FCB34-4010-9C49-E381-B1D020862979}"/>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smtClean="0"/>
              <a:pPr>
                <a:lnSpc>
                  <a:spcPct val="90000"/>
                </a:lnSpc>
                <a:spcAft>
                  <a:spcPts val="600"/>
                </a:spcAft>
              </a:pPr>
              <a:t>6</a:t>
            </a:fld>
            <a:endParaRPr lang="en-US"/>
          </a:p>
        </p:txBody>
      </p:sp>
    </p:spTree>
    <p:extLst>
      <p:ext uri="{BB962C8B-B14F-4D97-AF65-F5344CB8AC3E}">
        <p14:creationId xmlns:p14="http://schemas.microsoft.com/office/powerpoint/2010/main" val="92756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4" name="Rectangle 6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ap of the world&#10;&#10;Description automatically generated">
            <a:extLst>
              <a:ext uri="{FF2B5EF4-FFF2-40B4-BE49-F238E27FC236}">
                <a16:creationId xmlns:a16="http://schemas.microsoft.com/office/drawing/2014/main" id="{A1517A33-DDCC-3E56-77D5-F0279C15CCC4}"/>
              </a:ext>
            </a:extLst>
          </p:cNvPr>
          <p:cNvPicPr>
            <a:picLocks noChangeAspect="1"/>
          </p:cNvPicPr>
          <p:nvPr/>
        </p:nvPicPr>
        <p:blipFill rotWithShape="1">
          <a:blip r:embed="rId2"/>
          <a:srcRect t="4595" b="16734"/>
          <a:stretch/>
        </p:blipFill>
        <p:spPr>
          <a:xfrm>
            <a:off x="-8263" y="10"/>
            <a:ext cx="12191980" cy="6857990"/>
          </a:xfrm>
          <a:prstGeom prst="rect">
            <a:avLst/>
          </a:prstGeom>
        </p:spPr>
      </p:pic>
      <p:sp>
        <p:nvSpPr>
          <p:cNvPr id="65" name="Rectangle 64">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848E9-23AA-7F86-5F14-A4A001E0D66E}"/>
              </a:ext>
            </a:extLst>
          </p:cNvPr>
          <p:cNvSpPr>
            <a:spLocks noGrp="1"/>
          </p:cNvSpPr>
          <p:nvPr>
            <p:ph type="title"/>
          </p:nvPr>
        </p:nvSpPr>
        <p:spPr>
          <a:xfrm>
            <a:off x="556071" y="5950648"/>
            <a:ext cx="10696574" cy="770964"/>
          </a:xfrm>
          <a:ln>
            <a:solidFill>
              <a:srgbClr val="C00000"/>
            </a:solidFill>
          </a:ln>
        </p:spPr>
        <p:txBody>
          <a:bodyPr vert="horz" lIns="91440" tIns="45720" rIns="91440" bIns="45720" rtlCol="0" anchor="b">
            <a:normAutofit/>
          </a:bodyPr>
          <a:lstStyle/>
          <a:p>
            <a:pPr algn="l">
              <a:lnSpc>
                <a:spcPct val="90000"/>
              </a:lnSpc>
            </a:pPr>
            <a:r>
              <a:rPr lang="en-US" sz="2200" b="1" dirty="0">
                <a:solidFill>
                  <a:srgbClr val="C00000"/>
                </a:solidFill>
              </a:rPr>
              <a:t>Data set 1 : Annual Surface  Temperature Change</a:t>
            </a:r>
            <a:br>
              <a:rPr lang="en-US" sz="2200" b="1" dirty="0">
                <a:solidFill>
                  <a:srgbClr val="C00000"/>
                </a:solidFill>
              </a:rPr>
            </a:br>
            <a:r>
              <a:rPr lang="en-US" sz="2200" b="1" dirty="0">
                <a:solidFill>
                  <a:srgbClr val="C00000"/>
                </a:solidFill>
              </a:rPr>
              <a:t>EDA</a:t>
            </a:r>
            <a:endParaRPr lang="en-US" sz="2200">
              <a:solidFill>
                <a:srgbClr val="C00000"/>
              </a:solidFill>
            </a:endParaRPr>
          </a:p>
        </p:txBody>
      </p:sp>
      <p:sp>
        <p:nvSpPr>
          <p:cNvPr id="5" name="Slide Number Placeholder 4">
            <a:extLst>
              <a:ext uri="{FF2B5EF4-FFF2-40B4-BE49-F238E27FC236}">
                <a16:creationId xmlns:a16="http://schemas.microsoft.com/office/drawing/2014/main" id="{B06A8B69-5BAE-BCD3-A2F1-9DE56723DE6C}"/>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7</a:t>
            </a:fld>
            <a:endParaRPr lang="en-US">
              <a:solidFill>
                <a:srgbClr val="FFFFFF"/>
              </a:solidFill>
            </a:endParaRPr>
          </a:p>
        </p:txBody>
      </p:sp>
    </p:spTree>
    <p:extLst>
      <p:ext uri="{BB962C8B-B14F-4D97-AF65-F5344CB8AC3E}">
        <p14:creationId xmlns:p14="http://schemas.microsoft.com/office/powerpoint/2010/main" val="2566363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833630-42DB-1D7D-1703-178EC144A0DB}"/>
              </a:ext>
            </a:extLst>
          </p:cNvPr>
          <p:cNvSpPr txBox="1"/>
          <p:nvPr/>
        </p:nvSpPr>
        <p:spPr>
          <a:xfrm>
            <a:off x="809414" y="112772"/>
            <a:ext cx="10586472" cy="608416"/>
          </a:xfrm>
          <a:prstGeom prst="rect">
            <a:avLst/>
          </a:prstGeom>
          <a:ln>
            <a:solidFill>
              <a:srgbClr val="135C3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ct val="0"/>
              </a:spcBef>
              <a:spcAft>
                <a:spcPts val="600"/>
              </a:spcAft>
            </a:pPr>
            <a:r>
              <a:rPr lang="en-US" b="1" cap="all" spc="30" dirty="0">
                <a:solidFill>
                  <a:srgbClr val="135C34"/>
                </a:solidFill>
                <a:latin typeface="+mj-lt"/>
                <a:ea typeface="+mj-ea"/>
                <a:cs typeface="+mj-cs"/>
              </a:rPr>
              <a:t>DATA SET 2: Atmospheric Carbon Dioxide Concentration</a:t>
            </a:r>
          </a:p>
          <a:p>
            <a:pPr>
              <a:lnSpc>
                <a:spcPct val="90000"/>
              </a:lnSpc>
              <a:spcBef>
                <a:spcPct val="0"/>
              </a:spcBef>
              <a:spcAft>
                <a:spcPts val="600"/>
              </a:spcAft>
            </a:pPr>
            <a:r>
              <a:rPr lang="en-US" b="1" cap="all" spc="30" dirty="0">
                <a:latin typeface="+mj-lt"/>
                <a:ea typeface="+mj-ea"/>
                <a:cs typeface="+mj-cs"/>
              </a:rPr>
              <a:t>EDA</a:t>
            </a:r>
            <a:endParaRPr lang="en-US" cap="all" spc="30" dirty="0">
              <a:latin typeface="+mj-lt"/>
              <a:ea typeface="+mj-ea"/>
              <a:cs typeface="+mj-cs"/>
            </a:endParaRPr>
          </a:p>
          <a:p>
            <a:pPr>
              <a:lnSpc>
                <a:spcPct val="90000"/>
              </a:lnSpc>
              <a:spcBef>
                <a:spcPct val="0"/>
              </a:spcBef>
              <a:spcAft>
                <a:spcPts val="600"/>
              </a:spcAft>
            </a:pPr>
            <a:endParaRPr lang="en-US" sz="3300" cap="all" spc="30">
              <a:latin typeface="+mj-lt"/>
              <a:ea typeface="+mj-ea"/>
              <a:cs typeface="+mj-cs"/>
            </a:endParaRPr>
          </a:p>
        </p:txBody>
      </p:sp>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E44D749-E1D4-655E-0693-971953001DA5}"/>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smtClean="0"/>
              <a:pPr>
                <a:lnSpc>
                  <a:spcPct val="90000"/>
                </a:lnSpc>
                <a:spcAft>
                  <a:spcPts val="600"/>
                </a:spcAft>
              </a:pPr>
              <a:t>8</a:t>
            </a:fld>
            <a:endParaRPr lang="en-US"/>
          </a:p>
        </p:txBody>
      </p:sp>
      <p:pic>
        <p:nvPicPr>
          <p:cNvPr id="9" name="Picture 8" descr="A graph of co2 concentration&#10;&#10;Description automatically generated">
            <a:extLst>
              <a:ext uri="{FF2B5EF4-FFF2-40B4-BE49-F238E27FC236}">
                <a16:creationId xmlns:a16="http://schemas.microsoft.com/office/drawing/2014/main" id="{B4F5D334-1FE7-6523-2D3C-AA3988201745}"/>
              </a:ext>
            </a:extLst>
          </p:cNvPr>
          <p:cNvPicPr>
            <a:picLocks noChangeAspect="1"/>
          </p:cNvPicPr>
          <p:nvPr/>
        </p:nvPicPr>
        <p:blipFill>
          <a:blip r:embed="rId2"/>
          <a:stretch>
            <a:fillRect/>
          </a:stretch>
        </p:blipFill>
        <p:spPr>
          <a:xfrm>
            <a:off x="800890" y="810229"/>
            <a:ext cx="10590220" cy="6047769"/>
          </a:xfrm>
          <a:prstGeom prst="rect">
            <a:avLst/>
          </a:prstGeom>
        </p:spPr>
      </p:pic>
    </p:spTree>
    <p:extLst>
      <p:ext uri="{BB962C8B-B14F-4D97-AF65-F5344CB8AC3E}">
        <p14:creationId xmlns:p14="http://schemas.microsoft.com/office/powerpoint/2010/main" val="3034262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3D7EFF3-D539-DC89-8DF5-8DF3A003FD63}"/>
              </a:ext>
            </a:extLst>
          </p:cNvPr>
          <p:cNvSpPr>
            <a:spLocks noGrp="1"/>
          </p:cNvSpPr>
          <p:nvPr>
            <p:ph type="sldNum" sz="quarter" idx="12"/>
          </p:nvPr>
        </p:nvSpPr>
        <p:spPr/>
        <p:txBody>
          <a:bodyPr/>
          <a:lstStyle/>
          <a:p>
            <a:fld id="{0303F77D-1BEF-481A-B8C1-15974ED46EB7}" type="slidenum">
              <a:rPr lang="en-US" smtClean="0"/>
              <a:t>9</a:t>
            </a:fld>
            <a:endParaRPr lang="en-US"/>
          </a:p>
        </p:txBody>
      </p:sp>
      <p:pic>
        <p:nvPicPr>
          <p:cNvPr id="6" name="Picture 5">
            <a:extLst>
              <a:ext uri="{FF2B5EF4-FFF2-40B4-BE49-F238E27FC236}">
                <a16:creationId xmlns:a16="http://schemas.microsoft.com/office/drawing/2014/main" id="{4904FF6D-EB5C-9035-BE21-2CF2674CE518}"/>
              </a:ext>
            </a:extLst>
          </p:cNvPr>
          <p:cNvPicPr>
            <a:picLocks noChangeAspect="1"/>
          </p:cNvPicPr>
          <p:nvPr/>
        </p:nvPicPr>
        <p:blipFill>
          <a:blip r:embed="rId2"/>
          <a:stretch>
            <a:fillRect/>
          </a:stretch>
        </p:blipFill>
        <p:spPr>
          <a:xfrm>
            <a:off x="119605" y="0"/>
            <a:ext cx="12068536" cy="6858000"/>
          </a:xfrm>
          <a:prstGeom prst="rect">
            <a:avLst/>
          </a:prstGeom>
        </p:spPr>
      </p:pic>
      <p:sp>
        <p:nvSpPr>
          <p:cNvPr id="7" name="TextBox 6">
            <a:extLst>
              <a:ext uri="{FF2B5EF4-FFF2-40B4-BE49-F238E27FC236}">
                <a16:creationId xmlns:a16="http://schemas.microsoft.com/office/drawing/2014/main" id="{1F4E25AC-1F81-83B9-2414-3388E6933CCD}"/>
              </a:ext>
            </a:extLst>
          </p:cNvPr>
          <p:cNvSpPr txBox="1"/>
          <p:nvPr/>
        </p:nvSpPr>
        <p:spPr>
          <a:xfrm>
            <a:off x="6264796" y="5382227"/>
            <a:ext cx="5758405" cy="615553"/>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000FF"/>
                </a:solidFill>
                <a:latin typeface="Arial"/>
                <a:cs typeface="Arial"/>
              </a:rPr>
              <a:t>Data set 3 : Mean Sea Level Changes</a:t>
            </a:r>
            <a:endParaRPr lang="en-US" dirty="0"/>
          </a:p>
          <a:p>
            <a:pPr algn="l"/>
            <a:r>
              <a:rPr lang="en-US" dirty="0"/>
              <a:t>EDA</a:t>
            </a:r>
          </a:p>
        </p:txBody>
      </p:sp>
    </p:spTree>
    <p:extLst>
      <p:ext uri="{BB962C8B-B14F-4D97-AF65-F5344CB8AC3E}">
        <p14:creationId xmlns:p14="http://schemas.microsoft.com/office/powerpoint/2010/main" val="1582424265"/>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33CC86B-156E-408F-A1D0-B1A19657F5F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14829E9-FC42-4674-8B54-090E2DD15345}">
  <ds:schemaRefs>
    <ds:schemaRef ds:uri="http://schemas.microsoft.com/sharepoint/v3/contenttype/forms"/>
  </ds:schemaRefs>
</ds:datastoreItem>
</file>

<file path=customXml/itemProps3.xml><?xml version="1.0" encoding="utf-8"?>
<ds:datastoreItem xmlns:ds="http://schemas.openxmlformats.org/officeDocument/2006/customXml" ds:itemID="{01AB35BE-9A9A-42EE-986C-AC4A7E9FD87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TotalTime>
  <Words>654</Words>
  <Application>Microsoft Office PowerPoint</Application>
  <PresentationFormat>Widescreen</PresentationFormat>
  <Paragraphs>80</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Calisto MT</vt:lpstr>
      <vt:lpstr>Univers Condensed</vt:lpstr>
      <vt:lpstr>ChronicleVTI</vt:lpstr>
      <vt:lpstr>PowerPoint Presentation</vt:lpstr>
      <vt:lpstr>Agenda</vt:lpstr>
      <vt:lpstr>INTRODUCTION</vt:lpstr>
      <vt:lpstr>Data Acquisition </vt:lpstr>
      <vt:lpstr>Data Jargon</vt:lpstr>
      <vt:lpstr>Exploratory Data Analysis </vt:lpstr>
      <vt:lpstr>Data set 1 : Annual Surface  Temperature Change EDA</vt:lpstr>
      <vt:lpstr>PowerPoint Presentation</vt:lpstr>
      <vt:lpstr>PowerPoint Presentation</vt:lpstr>
      <vt:lpstr>PowerPoint Presentation</vt:lpstr>
      <vt:lpstr>Data Preparation  and  Feature engineering</vt:lpstr>
      <vt:lpstr>PowerPoint Presentation</vt:lpstr>
      <vt:lpstr>PowerPoint Presentation</vt:lpstr>
      <vt:lpstr>PowerPoint Presentation</vt:lpstr>
      <vt:lpstr>Research analysis</vt:lpstr>
      <vt:lpstr>PowerPoint Presentation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Nikkat Afrin</cp:lastModifiedBy>
  <cp:revision>529</cp:revision>
  <dcterms:created xsi:type="dcterms:W3CDTF">2024-02-11T18:10:24Z</dcterms:created>
  <dcterms:modified xsi:type="dcterms:W3CDTF">2024-05-07T19:05:40Z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